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4" r:id="rId2"/>
    <p:sldMasterId id="2147483650" r:id="rId3"/>
  </p:sldMasterIdLst>
  <p:notesMasterIdLst>
    <p:notesMasterId r:id="rId25"/>
  </p:notesMasterIdLst>
  <p:handoutMasterIdLst>
    <p:handoutMasterId r:id="rId26"/>
  </p:handoutMasterIdLst>
  <p:sldIdLst>
    <p:sldId id="256" r:id="rId4"/>
    <p:sldId id="344" r:id="rId5"/>
    <p:sldId id="357" r:id="rId6"/>
    <p:sldId id="358" r:id="rId7"/>
    <p:sldId id="376" r:id="rId8"/>
    <p:sldId id="366" r:id="rId9"/>
    <p:sldId id="365" r:id="rId10"/>
    <p:sldId id="371" r:id="rId11"/>
    <p:sldId id="372" r:id="rId12"/>
    <p:sldId id="359" r:id="rId13"/>
    <p:sldId id="367" r:id="rId14"/>
    <p:sldId id="369" r:id="rId15"/>
    <p:sldId id="268" r:id="rId16"/>
    <p:sldId id="360" r:id="rId17"/>
    <p:sldId id="373" r:id="rId18"/>
    <p:sldId id="264" r:id="rId19"/>
    <p:sldId id="374" r:id="rId20"/>
    <p:sldId id="368" r:id="rId21"/>
    <p:sldId id="375" r:id="rId22"/>
    <p:sldId id="298" r:id="rId23"/>
    <p:sldId id="299" r:id="rId24"/>
  </p:sldIdLst>
  <p:sldSz cx="12192000" cy="6858000"/>
  <p:notesSz cx="6858000" cy="9144000"/>
  <p:custDataLst>
    <p:tags r:id="rId27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543" userDrawn="1">
          <p15:clr>
            <a:srgbClr val="A4A3A4"/>
          </p15:clr>
        </p15:guide>
        <p15:guide id="4" orient="horz" pos="1207" userDrawn="1">
          <p15:clr>
            <a:srgbClr val="A4A3A4"/>
          </p15:clr>
        </p15:guide>
        <p15:guide id="5" orient="horz" pos="834" userDrawn="1">
          <p15:clr>
            <a:srgbClr val="A4A3A4"/>
          </p15:clr>
        </p15:guide>
        <p15:guide id="6" orient="horz" pos="1525" userDrawn="1">
          <p15:clr>
            <a:srgbClr val="A4A3A4"/>
          </p15:clr>
        </p15:guide>
        <p15:guide id="7" orient="horz" pos="4076" userDrawn="1">
          <p15:clr>
            <a:srgbClr val="A4A3A4"/>
          </p15:clr>
        </p15:guide>
        <p15:guide id="8" orient="horz" pos="4180" userDrawn="1">
          <p15:clr>
            <a:srgbClr val="A4A3A4"/>
          </p15:clr>
        </p15:guide>
        <p15:guide id="9" pos="596" userDrawn="1">
          <p15:clr>
            <a:srgbClr val="A4A3A4"/>
          </p15:clr>
        </p15:guide>
        <p15:guide id="10" pos="7151" userDrawn="1">
          <p15:clr>
            <a:srgbClr val="A4A3A4"/>
          </p15:clr>
        </p15:guide>
        <p15:guide id="11" orient="horz" pos="2704" userDrawn="1">
          <p15:clr>
            <a:srgbClr val="A4A3A4"/>
          </p15:clr>
        </p15:guide>
        <p15:guide id="12" orient="horz" pos="3294" userDrawn="1">
          <p15:clr>
            <a:srgbClr val="A4A3A4"/>
          </p15:clr>
        </p15:guide>
        <p15:guide id="13" orient="horz" pos="350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9292"/>
    <a:srgbClr val="7B7B7A"/>
    <a:srgbClr val="D379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612C99-588B-134F-93D3-57D0E19FEA5A}" v="1" dt="2024-04-15T09:38:34.6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AF606853-7671-496A-8E4F-DF71F8EC918B}" styleName="Dunkle Formatvorlage 1 - Akz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71"/>
    <p:restoredTop sz="94694"/>
  </p:normalViewPr>
  <p:slideViewPr>
    <p:cSldViewPr snapToObjects="1">
      <p:cViewPr varScale="1">
        <p:scale>
          <a:sx n="116" d="100"/>
          <a:sy n="116" d="100"/>
        </p:scale>
        <p:origin x="216" y="520"/>
      </p:cViewPr>
      <p:guideLst>
        <p:guide orient="horz" pos="2160"/>
        <p:guide pos="3840"/>
        <p:guide orient="horz" pos="543"/>
        <p:guide orient="horz" pos="1207"/>
        <p:guide orient="horz" pos="834"/>
        <p:guide orient="horz" pos="1525"/>
        <p:guide orient="horz" pos="4076"/>
        <p:guide orient="horz" pos="4180"/>
        <p:guide pos="596"/>
        <p:guide pos="7151"/>
        <p:guide orient="horz" pos="2704"/>
        <p:guide orient="horz" pos="3294"/>
        <p:guide orient="horz" pos="350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84" d="100"/>
          <a:sy n="84" d="100"/>
        </p:scale>
        <p:origin x="275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16B82DA-BFC1-9844-933B-5BF0E30540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057E07B-9AE2-5E4B-9E78-7937481B40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58C18-91E2-D948-B6CE-ADDD5AFD4E3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D3469D-2BFD-5141-B498-22B8CB4C65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582557-2525-8F49-8D86-483C3E34F61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AD454-0D75-6542-9960-19918ED3A25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975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07A1F2-E4B7-A347-90A9-C3E2D89D0D04}" type="datetimeFigureOut">
              <a:rPr lang="en-US" smtClean="0"/>
              <a:t>4/13/24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4C3E2-8633-3742-97C6-3410CE8FC82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87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465138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3707904"/>
            <a:ext cx="5486400" cy="4970958"/>
          </a:xfrm>
        </p:spPr>
        <p:txBody>
          <a:bodyPr/>
          <a:lstStyle/>
          <a:p>
            <a:endParaRPr lang="en-US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4C3E2-8633-3742-97C6-3410CE8FC8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51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>
            <a:extLst>
              <a:ext uri="{FF2B5EF4-FFF2-40B4-BE49-F238E27FC236}">
                <a16:creationId xmlns:a16="http://schemas.microsoft.com/office/drawing/2014/main" id="{CE778C7D-267C-3F44-9ECF-1822E2B83C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484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sz="3400" b="1" i="0" cap="all" baseline="0">
                <a:solidFill>
                  <a:schemeClr val="tx2"/>
                </a:solidFill>
                <a:latin typeface="Verdana" panose="020B0604030504040204" pitchFamily="34" charset="0"/>
              </a:defRPr>
            </a:lvl1pPr>
          </a:lstStyle>
          <a:p>
            <a:r>
              <a:rPr lang="de-DE" dirty="0"/>
              <a:t>ADDRESSEE</a:t>
            </a:r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050A9C1-A0B6-0A4A-B1CD-8A07E16C57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073968"/>
            <a:ext cx="10515600" cy="10029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OUR OFFER</a:t>
            </a:r>
          </a:p>
          <a:p>
            <a:pPr lvl="0"/>
            <a:r>
              <a:rPr lang="de-DE" dirty="0"/>
              <a:t>DATE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5FA8745-B648-6140-AC16-105419D3C9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1653" y="1070512"/>
            <a:ext cx="3291794" cy="66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RED">
    <p:bg>
      <p:bgPr>
        <a:solidFill>
          <a:schemeClr val="tx2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A77DB7E-E139-7542-BCA9-1542BD0F5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1653" y="1070512"/>
            <a:ext cx="3291793" cy="667900"/>
          </a:xfrm>
          <a:prstGeom prst="rect">
            <a:avLst/>
          </a:prstGeom>
        </p:spPr>
      </p:pic>
      <p:sp>
        <p:nvSpPr>
          <p:cNvPr id="7" name="Titelplatzhalter 1">
            <a:extLst>
              <a:ext uri="{FF2B5EF4-FFF2-40B4-BE49-F238E27FC236}">
                <a16:creationId xmlns:a16="http://schemas.microsoft.com/office/drawing/2014/main" id="{CE778C7D-267C-3F44-9ECF-1822E2B83C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484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sz="3400" b="1" i="0" cap="all" baseline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r>
              <a:rPr lang="de-DE" dirty="0"/>
              <a:t>ADDRESSEE</a:t>
            </a:r>
            <a:endParaRPr lang="en-US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6D617830-E48B-FB4D-B605-CFA75392A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073967"/>
            <a:ext cx="10515600" cy="1008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OUR OFFER</a:t>
            </a:r>
          </a:p>
          <a:p>
            <a:pPr lvl="0"/>
            <a:r>
              <a:rPr lang="de-DE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27530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">
            <a:extLst>
              <a:ext uri="{FF2B5EF4-FFF2-40B4-BE49-F238E27FC236}">
                <a16:creationId xmlns:a16="http://schemas.microsoft.com/office/drawing/2014/main" id="{3F335040-8AB7-E94A-8E3A-71A9CD444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44868"/>
            <a:ext cx="628984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sz="3400" b="1" i="0" cap="all" baseline="0">
                <a:solidFill>
                  <a:schemeClr val="tx2"/>
                </a:solidFill>
                <a:latin typeface="Verdana" panose="020B0604030504040204" pitchFamily="34" charset="0"/>
              </a:defRPr>
            </a:lvl1pPr>
          </a:lstStyle>
          <a:p>
            <a:r>
              <a:rPr lang="de-DE" dirty="0"/>
              <a:t>CHAPTER TITLE</a:t>
            </a:r>
            <a:endParaRPr lang="en-US" dirty="0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BAB1F598-146F-9848-ABEF-FAA1A5BC63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417102"/>
            <a:ext cx="6289849" cy="1056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SUBTITLE LOREM IPSUM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E35203F4-E35C-0442-ABBB-6422AEB60596}"/>
              </a:ext>
            </a:extLst>
          </p:cNvPr>
          <p:cNvGrpSpPr/>
          <p:nvPr userDrawn="1"/>
        </p:nvGrpSpPr>
        <p:grpSpPr>
          <a:xfrm>
            <a:off x="7056150" y="0"/>
            <a:ext cx="5135850" cy="6858000"/>
            <a:chOff x="7056150" y="0"/>
            <a:chExt cx="5135850" cy="68580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1B527EB5-A982-6347-B4A1-3908D7E0DD22}"/>
                </a:ext>
              </a:extLst>
            </p:cNvPr>
            <p:cNvSpPr/>
            <p:nvPr userDrawn="1"/>
          </p:nvSpPr>
          <p:spPr>
            <a:xfrm>
              <a:off x="9987280" y="0"/>
              <a:ext cx="220472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htwinkliges Dreieck 11">
              <a:extLst>
                <a:ext uri="{FF2B5EF4-FFF2-40B4-BE49-F238E27FC236}">
                  <a16:creationId xmlns:a16="http://schemas.microsoft.com/office/drawing/2014/main" id="{E0DF4C61-45F5-6446-AF5A-3E2682B98354}"/>
                </a:ext>
              </a:extLst>
            </p:cNvPr>
            <p:cNvSpPr/>
            <p:nvPr userDrawn="1"/>
          </p:nvSpPr>
          <p:spPr>
            <a:xfrm flipH="1">
              <a:off x="7056150" y="0"/>
              <a:ext cx="2931126" cy="6858000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Grafik 10">
            <a:extLst>
              <a:ext uri="{FF2B5EF4-FFF2-40B4-BE49-F238E27FC236}">
                <a16:creationId xmlns:a16="http://schemas.microsoft.com/office/drawing/2014/main" id="{D7CE01AA-D8E8-B24C-87F4-4709E2E23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29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58548275-0EE1-FE43-AA39-80EFF947711D}"/>
              </a:ext>
            </a:extLst>
          </p:cNvPr>
          <p:cNvGrpSpPr/>
          <p:nvPr userDrawn="1"/>
        </p:nvGrpSpPr>
        <p:grpSpPr>
          <a:xfrm>
            <a:off x="7056150" y="0"/>
            <a:ext cx="5135850" cy="6858000"/>
            <a:chOff x="7056150" y="0"/>
            <a:chExt cx="5135850" cy="6858000"/>
          </a:xfrm>
          <a:solidFill>
            <a:schemeClr val="bg2"/>
          </a:solidFill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7BDCD05C-BF4F-2848-AFF3-C997B596BB87}"/>
                </a:ext>
              </a:extLst>
            </p:cNvPr>
            <p:cNvSpPr/>
            <p:nvPr userDrawn="1"/>
          </p:nvSpPr>
          <p:spPr>
            <a:xfrm>
              <a:off x="9987280" y="0"/>
              <a:ext cx="220472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htwinkliges Dreieck 11">
              <a:extLst>
                <a:ext uri="{FF2B5EF4-FFF2-40B4-BE49-F238E27FC236}">
                  <a16:creationId xmlns:a16="http://schemas.microsoft.com/office/drawing/2014/main" id="{0EDEE093-B459-514B-96DF-4192AD4E2FBB}"/>
                </a:ext>
              </a:extLst>
            </p:cNvPr>
            <p:cNvSpPr/>
            <p:nvPr userDrawn="1"/>
          </p:nvSpPr>
          <p:spPr>
            <a:xfrm flipH="1">
              <a:off x="7056150" y="0"/>
              <a:ext cx="2931126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Grafik 10">
            <a:extLst>
              <a:ext uri="{FF2B5EF4-FFF2-40B4-BE49-F238E27FC236}">
                <a16:creationId xmlns:a16="http://schemas.microsoft.com/office/drawing/2014/main" id="{EEFD517D-267B-2C44-AADC-B5DB458105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8" name="Titelplatzhalter 1">
            <a:extLst>
              <a:ext uri="{FF2B5EF4-FFF2-40B4-BE49-F238E27FC236}">
                <a16:creationId xmlns:a16="http://schemas.microsoft.com/office/drawing/2014/main" id="{F1ECFEE8-66AB-7A47-9CC7-353781B2D2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44868"/>
            <a:ext cx="628984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sz="3400" b="1" i="0" cap="all" baseline="0">
                <a:solidFill>
                  <a:schemeClr val="tx2"/>
                </a:solidFill>
                <a:latin typeface="Verdana" panose="020B0604030504040204" pitchFamily="34" charset="0"/>
              </a:defRPr>
            </a:lvl1pPr>
          </a:lstStyle>
          <a:p>
            <a:r>
              <a:rPr lang="de-DE" dirty="0"/>
              <a:t>CHAPTER TITLE</a:t>
            </a:r>
            <a:endParaRPr lang="en-US" dirty="0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FAA92DEE-970A-9942-B983-540A4FDCE7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417102"/>
            <a:ext cx="6289849" cy="1056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SUBTITLE LOREM IPSUM</a:t>
            </a:r>
          </a:p>
        </p:txBody>
      </p:sp>
    </p:spTree>
    <p:extLst>
      <p:ext uri="{BB962C8B-B14F-4D97-AF65-F5344CB8AC3E}">
        <p14:creationId xmlns:p14="http://schemas.microsoft.com/office/powerpoint/2010/main" val="486274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3_IMAGE">
    <p:bg>
      <p:bgPr>
        <a:blipFill dpi="0" rotWithShape="1">
          <a:blip r:embed="rId2">
            <a:lum/>
          </a:blip>
          <a:srcRect/>
          <a:stretch>
            <a:fillRect t="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 10">
            <a:extLst>
              <a:ext uri="{FF2B5EF4-FFF2-40B4-BE49-F238E27FC236}">
                <a16:creationId xmlns:a16="http://schemas.microsoft.com/office/drawing/2014/main" id="{073E1661-90C9-A44A-B475-EB13EFC944CC}"/>
              </a:ext>
            </a:extLst>
          </p:cNvPr>
          <p:cNvSpPr/>
          <p:nvPr userDrawn="1"/>
        </p:nvSpPr>
        <p:spPr>
          <a:xfrm>
            <a:off x="0" y="0"/>
            <a:ext cx="9987280" cy="6858000"/>
          </a:xfrm>
          <a:custGeom>
            <a:avLst/>
            <a:gdLst>
              <a:gd name="connsiteX0" fmla="*/ 9987276 w 9987280"/>
              <a:gd name="connsiteY0" fmla="*/ 0 h 6858000"/>
              <a:gd name="connsiteX1" fmla="*/ 9987280 w 9987280"/>
              <a:gd name="connsiteY1" fmla="*/ 0 h 6858000"/>
              <a:gd name="connsiteX2" fmla="*/ 9987280 w 9987280"/>
              <a:gd name="connsiteY2" fmla="*/ 6858000 h 6858000"/>
              <a:gd name="connsiteX3" fmla="*/ 9987276 w 9987280"/>
              <a:gd name="connsiteY3" fmla="*/ 6858000 h 6858000"/>
              <a:gd name="connsiteX4" fmla="*/ 0 w 9987280"/>
              <a:gd name="connsiteY4" fmla="*/ 0 h 6858000"/>
              <a:gd name="connsiteX5" fmla="*/ 9987276 w 9987280"/>
              <a:gd name="connsiteY5" fmla="*/ 0 h 6858000"/>
              <a:gd name="connsiteX6" fmla="*/ 7056150 w 9987280"/>
              <a:gd name="connsiteY6" fmla="*/ 6858000 h 6858000"/>
              <a:gd name="connsiteX7" fmla="*/ 0 w 998728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87280" h="6858000">
                <a:moveTo>
                  <a:pt x="9987276" y="0"/>
                </a:moveTo>
                <a:lnTo>
                  <a:pt x="9987280" y="0"/>
                </a:lnTo>
                <a:lnTo>
                  <a:pt x="9987280" y="6858000"/>
                </a:lnTo>
                <a:lnTo>
                  <a:pt x="9987276" y="6858000"/>
                </a:lnTo>
                <a:close/>
                <a:moveTo>
                  <a:pt x="0" y="0"/>
                </a:moveTo>
                <a:lnTo>
                  <a:pt x="9987276" y="0"/>
                </a:lnTo>
                <a:lnTo>
                  <a:pt x="70561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ADEE1CB-B0DB-B345-98F2-24F930C506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4652" y="6154997"/>
            <a:ext cx="1784456" cy="29423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D323905-EE9D-B144-A3CE-79B7C748DEC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10" name="Titelplatzhalter 1">
            <a:extLst>
              <a:ext uri="{FF2B5EF4-FFF2-40B4-BE49-F238E27FC236}">
                <a16:creationId xmlns:a16="http://schemas.microsoft.com/office/drawing/2014/main" id="{C8213446-0680-B24A-AEFC-10F8E03F78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44868"/>
            <a:ext cx="628984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sz="3400" b="1" i="0" cap="all" baseline="0">
                <a:solidFill>
                  <a:schemeClr val="tx2"/>
                </a:solidFill>
                <a:latin typeface="Verdana" panose="020B0604030504040204" pitchFamily="34" charset="0"/>
              </a:defRPr>
            </a:lvl1pPr>
          </a:lstStyle>
          <a:p>
            <a:r>
              <a:rPr lang="de-DE" dirty="0"/>
              <a:t>CHAPTER TITLE</a:t>
            </a:r>
            <a:endParaRPr lang="en-US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55D2197D-3174-5348-A833-37AB9B2463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417102"/>
            <a:ext cx="6289849" cy="1056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SUBTITLE LOREM IPSUM</a:t>
            </a:r>
          </a:p>
        </p:txBody>
      </p:sp>
    </p:spTree>
    <p:extLst>
      <p:ext uri="{BB962C8B-B14F-4D97-AF65-F5344CB8AC3E}">
        <p14:creationId xmlns:p14="http://schemas.microsoft.com/office/powerpoint/2010/main" val="2393991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5F1C191-76C3-C447-A5DC-2BF7591CE9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4" y="6376778"/>
            <a:ext cx="1660525" cy="336917"/>
          </a:xfrm>
          <a:prstGeom prst="rect">
            <a:avLst/>
          </a:prstGeom>
        </p:spPr>
      </p:pic>
      <p:sp>
        <p:nvSpPr>
          <p:cNvPr id="5" name="Titelplatzhalter 1">
            <a:extLst>
              <a:ext uri="{FF2B5EF4-FFF2-40B4-BE49-F238E27FC236}">
                <a16:creationId xmlns:a16="http://schemas.microsoft.com/office/drawing/2014/main" id="{3F335040-8AB7-E94A-8E3A-71A9CD444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44868"/>
            <a:ext cx="628984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sz="3400" b="1" i="0" cap="all" baseline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r>
              <a:rPr lang="de-DE" dirty="0"/>
              <a:t>CHAPTER TITLE</a:t>
            </a:r>
            <a:endParaRPr lang="en-US" dirty="0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538425EB-8B48-E24C-BA2A-9AD97298FF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417102"/>
            <a:ext cx="6289849" cy="1056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SUBTITLE LOREM IPSUM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D739E62E-182F-374E-90F6-C13C4D8E86B2}"/>
              </a:ext>
            </a:extLst>
          </p:cNvPr>
          <p:cNvGrpSpPr/>
          <p:nvPr userDrawn="1"/>
        </p:nvGrpSpPr>
        <p:grpSpPr>
          <a:xfrm>
            <a:off x="7056150" y="0"/>
            <a:ext cx="5135850" cy="6858000"/>
            <a:chOff x="7056150" y="0"/>
            <a:chExt cx="5135850" cy="6858000"/>
          </a:xfrm>
          <a:solidFill>
            <a:schemeClr val="bg1"/>
          </a:solidFill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3BBA08C7-29D2-5646-BBB1-A98EB10DE059}"/>
                </a:ext>
              </a:extLst>
            </p:cNvPr>
            <p:cNvSpPr/>
            <p:nvPr userDrawn="1"/>
          </p:nvSpPr>
          <p:spPr>
            <a:xfrm>
              <a:off x="9987280" y="0"/>
              <a:ext cx="220472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htwinkliges Dreieck 9">
              <a:extLst>
                <a:ext uri="{FF2B5EF4-FFF2-40B4-BE49-F238E27FC236}">
                  <a16:creationId xmlns:a16="http://schemas.microsoft.com/office/drawing/2014/main" id="{8216667B-8E45-AE4C-8124-95BBB240342F}"/>
                </a:ext>
              </a:extLst>
            </p:cNvPr>
            <p:cNvSpPr/>
            <p:nvPr userDrawn="1"/>
          </p:nvSpPr>
          <p:spPr>
            <a:xfrm flipH="1">
              <a:off x="7056150" y="0"/>
              <a:ext cx="2931126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11550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DB335BC-B597-C243-82FD-C43056E62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806202"/>
            <a:ext cx="2868613" cy="1014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 u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>
              <a:buNone/>
              <a:tabLst/>
              <a:defRPr sz="1400" b="0" i="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 marL="11113" indent="0">
              <a:buNone/>
              <a:tabLst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3pPr>
          </a:lstStyle>
          <a:p>
            <a:pPr lvl="0"/>
            <a:r>
              <a:rPr lang="en-US" b="1" dirty="0"/>
              <a:t>NAME</a:t>
            </a:r>
            <a:endParaRPr lang="en-US" b="0" dirty="0"/>
          </a:p>
          <a:p>
            <a:pPr lvl="1"/>
            <a:r>
              <a:rPr lang="en-US" b="0" dirty="0"/>
              <a:t>Title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M:</a:t>
            </a:r>
            <a:endParaRPr lang="de-DE" b="1" dirty="0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0DA1AF3E-ACAA-E643-A46A-6BF0692E00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61693" y="4806202"/>
            <a:ext cx="2868613" cy="1014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11113" indent="0">
              <a:buNone/>
              <a:tabLst/>
              <a:defRPr sz="1400" b="0" i="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 marL="11113" indent="0">
              <a:buNone/>
              <a:tabLst/>
              <a:defRPr lang="de-DE" sz="11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lvl="0"/>
            <a:r>
              <a:rPr lang="de-DE" b="1" dirty="0"/>
              <a:t>NAME</a:t>
            </a:r>
            <a:endParaRPr lang="en-US" b="1" dirty="0"/>
          </a:p>
          <a:p>
            <a:pPr lvl="1"/>
            <a:r>
              <a:rPr lang="en-US" b="0" dirty="0"/>
              <a:t>Title</a:t>
            </a:r>
          </a:p>
          <a:p>
            <a:pPr marL="11113" lvl="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</a:pPr>
            <a:r>
              <a:rPr lang="en-US" b="0" dirty="0"/>
              <a:t>E-Mail Address</a:t>
            </a:r>
          </a:p>
          <a:p>
            <a:pPr marL="11113" lvl="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</a:pPr>
            <a:r>
              <a:rPr lang="en-US" b="0" dirty="0"/>
              <a:t>T:</a:t>
            </a:r>
          </a:p>
          <a:p>
            <a:pPr marL="11113" lvl="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</a:pPr>
            <a:r>
              <a:rPr lang="en-US" b="0" dirty="0"/>
              <a:t>M:</a:t>
            </a:r>
            <a:endParaRPr lang="de-DE" b="1" dirty="0"/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42C11DE7-7D7A-F34E-8CDE-8465AC11F6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85187" y="4806202"/>
            <a:ext cx="2868613" cy="1014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11113" indent="0">
              <a:buNone/>
              <a:tabLst/>
              <a:defRPr sz="1400" b="0" i="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 marL="11113" indent="0">
              <a:buNone/>
              <a:tabLst/>
              <a:defRPr lang="de-DE" sz="11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lvl="0"/>
            <a:r>
              <a:rPr lang="de-DE" b="1" dirty="0"/>
              <a:t>NAME</a:t>
            </a:r>
            <a:endParaRPr lang="en-US" b="1" dirty="0"/>
          </a:p>
          <a:p>
            <a:pPr lvl="1"/>
            <a:r>
              <a:rPr lang="en-US" b="0" dirty="0"/>
              <a:t>Title</a:t>
            </a:r>
          </a:p>
          <a:p>
            <a:pPr marL="11113" lvl="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</a:pPr>
            <a:r>
              <a:rPr lang="en-US" b="0" dirty="0"/>
              <a:t>E-Mail Address</a:t>
            </a:r>
          </a:p>
          <a:p>
            <a:pPr marL="11113" lvl="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</a:pPr>
            <a:r>
              <a:rPr lang="en-US" b="0" dirty="0"/>
              <a:t>T:</a:t>
            </a:r>
          </a:p>
          <a:p>
            <a:pPr marL="11113" lvl="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</a:pPr>
            <a:r>
              <a:rPr lang="en-US" b="0" dirty="0"/>
              <a:t>M:</a:t>
            </a:r>
            <a:endParaRPr lang="de-DE" b="1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697CE51-EBE9-3443-BAF3-F68F3AA0C9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1653" y="1070512"/>
            <a:ext cx="3291794" cy="66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32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E103720D-C773-6E4C-A4A6-844658241F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806202"/>
            <a:ext cx="2868613" cy="1014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 u="none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113" indent="0">
              <a:buNone/>
              <a:tabLst/>
              <a:defRPr sz="1100" b="0" i="0">
                <a:solidFill>
                  <a:schemeClr val="bg1"/>
                </a:solidFill>
                <a:latin typeface="Verdana" panose="020B0604030504040204" pitchFamily="34" charset="0"/>
              </a:defRPr>
            </a:lvl3pPr>
          </a:lstStyle>
          <a:p>
            <a:pPr lvl="0"/>
            <a:r>
              <a:rPr lang="en-US" b="1" dirty="0"/>
              <a:t>NAME</a:t>
            </a:r>
            <a:endParaRPr lang="en-US" b="0" dirty="0"/>
          </a:p>
          <a:p>
            <a:pPr lvl="1"/>
            <a:r>
              <a:rPr lang="en-US" b="0" dirty="0"/>
              <a:t>Title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M:</a:t>
            </a:r>
            <a:endParaRPr lang="de-DE" b="1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DD7EBA9F-243A-F449-A22B-F73A4FC67E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61693" y="4806202"/>
            <a:ext cx="2868613" cy="1014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11113" indent="0"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113" indent="0">
              <a:buNone/>
              <a:tabLst/>
              <a:defRPr lang="de-DE" sz="1100" b="0" i="0" kern="1200" dirty="0" smtClean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lvl="0"/>
            <a:r>
              <a:rPr lang="de-DE" b="1" dirty="0"/>
              <a:t>NAME</a:t>
            </a:r>
            <a:endParaRPr lang="en-US" b="1" dirty="0"/>
          </a:p>
          <a:p>
            <a:pPr lvl="1"/>
            <a:r>
              <a:rPr lang="en-US" b="0" dirty="0"/>
              <a:t>Title</a:t>
            </a:r>
          </a:p>
          <a:p>
            <a:pPr marL="11113" lvl="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</a:pPr>
            <a:r>
              <a:rPr lang="en-US" b="0" dirty="0"/>
              <a:t>E-Mail Address</a:t>
            </a:r>
          </a:p>
          <a:p>
            <a:pPr marL="11113" lvl="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</a:pPr>
            <a:r>
              <a:rPr lang="en-US" b="0" dirty="0"/>
              <a:t>T:</a:t>
            </a:r>
          </a:p>
          <a:p>
            <a:pPr marL="11113" lvl="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</a:pPr>
            <a:r>
              <a:rPr lang="en-US" b="0" dirty="0"/>
              <a:t>M:</a:t>
            </a:r>
            <a:endParaRPr lang="de-DE" b="1" dirty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38177F7C-14D9-A241-B494-884D6358D4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85187" y="4806202"/>
            <a:ext cx="2868613" cy="1014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11113" indent="0"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113" indent="0">
              <a:buNone/>
              <a:tabLst/>
              <a:defRPr lang="de-DE" sz="1100" b="0" i="0" kern="1200" dirty="0" smtClean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lvl="0"/>
            <a:r>
              <a:rPr lang="de-DE" b="1" dirty="0"/>
              <a:t>NAME</a:t>
            </a:r>
            <a:endParaRPr lang="en-US" b="1" dirty="0"/>
          </a:p>
          <a:p>
            <a:pPr lvl="1"/>
            <a:r>
              <a:rPr lang="en-US" b="0" dirty="0"/>
              <a:t>Title</a:t>
            </a:r>
          </a:p>
          <a:p>
            <a:pPr marL="11113" lvl="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</a:pPr>
            <a:r>
              <a:rPr lang="en-US" b="0" dirty="0"/>
              <a:t>E-Mail Address</a:t>
            </a:r>
          </a:p>
          <a:p>
            <a:pPr marL="11113" lvl="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</a:pPr>
            <a:r>
              <a:rPr lang="en-US" b="0" dirty="0"/>
              <a:t>T:</a:t>
            </a:r>
          </a:p>
          <a:p>
            <a:pPr marL="11113" lvl="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</a:pPr>
            <a:r>
              <a:rPr lang="en-US" b="0" dirty="0"/>
              <a:t>M:</a:t>
            </a:r>
            <a:endParaRPr lang="de-DE" b="1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1525108-D274-E848-92DD-40979F5853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1653" y="1070512"/>
            <a:ext cx="3291793" cy="66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70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F421309D-F7D8-9B49-BC82-223DE54B3B8A}"/>
              </a:ext>
            </a:extLst>
          </p:cNvPr>
          <p:cNvSpPr txBox="1"/>
          <p:nvPr userDrawn="1"/>
        </p:nvSpPr>
        <p:spPr>
          <a:xfrm>
            <a:off x="846000" y="5850000"/>
            <a:ext cx="77080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noProof="0" dirty="0">
                <a:solidFill>
                  <a:schemeClr val="bg2"/>
                </a:solidFill>
              </a:rPr>
              <a:t>BEIJING | BERLIN | BRUSSELS | DUSSELDORF | FRANKFURT | FREIBURG </a:t>
            </a:r>
            <a:r>
              <a:rPr lang="en-US" sz="1100" noProof="0">
                <a:solidFill>
                  <a:schemeClr val="bg2"/>
                </a:solidFill>
              </a:rPr>
              <a:t>| GENOA | HAMBURG </a:t>
            </a:r>
            <a:br>
              <a:rPr lang="en-US" sz="1100" noProof="0" dirty="0">
                <a:solidFill>
                  <a:schemeClr val="bg2"/>
                </a:solidFill>
              </a:rPr>
            </a:br>
            <a:r>
              <a:rPr lang="en-US" sz="1100" noProof="0" dirty="0">
                <a:solidFill>
                  <a:schemeClr val="bg2"/>
                </a:solidFill>
              </a:rPr>
              <a:t>LONDON | MILAN | MOSCOW | MUNICH | PARIS | ROME | SHANGHAI</a:t>
            </a:r>
          </a:p>
          <a:p>
            <a:endParaRPr lang="en-US" sz="1100" dirty="0">
              <a:solidFill>
                <a:schemeClr val="bg2"/>
              </a:solidFill>
            </a:endParaRPr>
          </a:p>
          <a:p>
            <a:r>
              <a:rPr lang="en-US" sz="1700" b="1" dirty="0">
                <a:solidFill>
                  <a:schemeClr val="tx2"/>
                </a:solidFill>
              </a:rPr>
              <a:t>ADVANT-NCTM.COM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9AC9BD4-AFF0-0148-8501-BC12E7B2F7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1653" y="1070512"/>
            <a:ext cx="3291794" cy="66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72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SLIDE_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76FE84AE-B42D-BA45-AD05-00EF2C5E6E69}"/>
              </a:ext>
            </a:extLst>
          </p:cNvPr>
          <p:cNvSpPr txBox="1"/>
          <p:nvPr userDrawn="1"/>
        </p:nvSpPr>
        <p:spPr>
          <a:xfrm>
            <a:off x="845716" y="5850000"/>
            <a:ext cx="77080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noProof="0" dirty="0">
                <a:solidFill>
                  <a:schemeClr val="bg1"/>
                </a:solidFill>
              </a:rPr>
              <a:t>BEIJING | BERLIN | BRUSSELS | DUSSELDORF | FRANKFURT | HAMBURG </a:t>
            </a:r>
            <a:br>
              <a:rPr lang="en-US" sz="1100" noProof="0" dirty="0">
                <a:solidFill>
                  <a:schemeClr val="bg1"/>
                </a:solidFill>
              </a:rPr>
            </a:br>
            <a:r>
              <a:rPr lang="en-US" sz="1100" noProof="0" dirty="0">
                <a:solidFill>
                  <a:schemeClr val="bg1"/>
                </a:solidFill>
              </a:rPr>
              <a:t>LONDON | MILAN | MOSCOW | MUNICH | PARIS | ROME | SHANGHAI</a:t>
            </a:r>
          </a:p>
          <a:p>
            <a:endParaRPr lang="en-US" sz="1100" dirty="0">
              <a:solidFill>
                <a:schemeClr val="bg1"/>
              </a:solidFill>
            </a:endParaRPr>
          </a:p>
          <a:p>
            <a:r>
              <a:rPr lang="en-US" sz="1700" b="1" dirty="0">
                <a:solidFill>
                  <a:schemeClr val="bg1"/>
                </a:solidFill>
              </a:rPr>
              <a:t>ADVANT-NCTM.COM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C6C34C6-610E-864D-8D00-300A8E3BBE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1653" y="1070512"/>
            <a:ext cx="3291793" cy="66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93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24DB25-5079-3B47-B924-B2E79D7F7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AGENDA</a:t>
            </a:r>
            <a:endParaRPr lang="en-US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A57D2FD-3BE8-CF48-8D2F-8F527902FA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52551" y="1869671"/>
            <a:ext cx="8775865" cy="365126"/>
          </a:xfrm>
          <a:prstGeom prst="rect">
            <a:avLst/>
          </a:prstGeom>
        </p:spPr>
        <p:txBody>
          <a:bodyPr anchor="ctr"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70259DFD-39E3-2B4C-8EB5-74B44A845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801" y="1069274"/>
            <a:ext cx="10514397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C12D7936-1AAA-9244-A029-B5145F072B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52550" y="2419378"/>
            <a:ext cx="8775866" cy="365126"/>
          </a:xfrm>
          <a:prstGeom prst="rect">
            <a:avLst/>
          </a:prstGeom>
        </p:spPr>
        <p:txBody>
          <a:bodyPr anchor="ctr"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2" name="Textplatzhalter 12">
            <a:extLst>
              <a:ext uri="{FF2B5EF4-FFF2-40B4-BE49-F238E27FC236}">
                <a16:creationId xmlns:a16="http://schemas.microsoft.com/office/drawing/2014/main" id="{85FFBB87-C3F4-344E-9536-5830E32818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52549" y="2969085"/>
            <a:ext cx="8775867" cy="365126"/>
          </a:xfrm>
          <a:prstGeom prst="rect">
            <a:avLst/>
          </a:prstGeom>
        </p:spPr>
        <p:txBody>
          <a:bodyPr anchor="ctr"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B4D4F205-9CB0-5543-A396-DEEDBCE205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52549" y="3518792"/>
            <a:ext cx="8775867" cy="365126"/>
          </a:xfrm>
          <a:prstGeom prst="rect">
            <a:avLst/>
          </a:prstGeom>
        </p:spPr>
        <p:txBody>
          <a:bodyPr anchor="ctr"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938EB553-D83F-8E4B-A7E9-2AC368BB66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52549" y="4068499"/>
            <a:ext cx="8775867" cy="365126"/>
          </a:xfrm>
          <a:prstGeom prst="rect">
            <a:avLst/>
          </a:prstGeom>
        </p:spPr>
        <p:txBody>
          <a:bodyPr anchor="ctr"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C5BC9A5A-CA04-C946-ABE6-91CAA6E5F9C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2549" y="4618206"/>
            <a:ext cx="8775867" cy="365126"/>
          </a:xfrm>
          <a:prstGeom prst="rect">
            <a:avLst/>
          </a:prstGeom>
        </p:spPr>
        <p:txBody>
          <a:bodyPr anchor="ctr"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8" name="Textplatzhalter 12">
            <a:extLst>
              <a:ext uri="{FF2B5EF4-FFF2-40B4-BE49-F238E27FC236}">
                <a16:creationId xmlns:a16="http://schemas.microsoft.com/office/drawing/2014/main" id="{67EEFC22-ECF6-EF47-A5E7-8B566596448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52549" y="5167913"/>
            <a:ext cx="8775867" cy="365126"/>
          </a:xfrm>
          <a:prstGeom prst="rect">
            <a:avLst/>
          </a:prstGeom>
        </p:spPr>
        <p:txBody>
          <a:bodyPr anchor="ctr"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561C174B-66C4-C244-917F-751D98D771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28051" y="1869671"/>
            <a:ext cx="752255" cy="365126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algn="ctr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I</a:t>
            </a:r>
          </a:p>
        </p:txBody>
      </p: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14FBCAF5-29B1-DA4B-A7DB-98BF3F4479A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8050" y="2420031"/>
            <a:ext cx="752256" cy="365126"/>
          </a:xfrm>
          <a:prstGeom prst="rect">
            <a:avLst/>
          </a:prstGeom>
          <a:solidFill>
            <a:schemeClr val="accent5"/>
          </a:solidFill>
        </p:spPr>
        <p:txBody>
          <a:bodyPr anchor="ctr"/>
          <a:lstStyle>
            <a:lvl1pPr algn="ctr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II</a:t>
            </a:r>
          </a:p>
        </p:txBody>
      </p:sp>
      <p:sp>
        <p:nvSpPr>
          <p:cNvPr id="21" name="Textplatzhalter 12">
            <a:extLst>
              <a:ext uri="{FF2B5EF4-FFF2-40B4-BE49-F238E27FC236}">
                <a16:creationId xmlns:a16="http://schemas.microsoft.com/office/drawing/2014/main" id="{74A02F0F-DB36-F045-8024-C825C1A1AE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8048" y="2970391"/>
            <a:ext cx="752258" cy="365126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algn="ctr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III</a:t>
            </a:r>
          </a:p>
        </p:txBody>
      </p:sp>
      <p:sp>
        <p:nvSpPr>
          <p:cNvPr id="23" name="Textplatzhalter 12">
            <a:extLst>
              <a:ext uri="{FF2B5EF4-FFF2-40B4-BE49-F238E27FC236}">
                <a16:creationId xmlns:a16="http://schemas.microsoft.com/office/drawing/2014/main" id="{1E049BAD-D2B8-A846-B6B2-367B89E7BA3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8048" y="3520751"/>
            <a:ext cx="752258" cy="365126"/>
          </a:xfrm>
          <a:prstGeom prst="rect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IV</a:t>
            </a:r>
          </a:p>
        </p:txBody>
      </p:sp>
      <p:sp>
        <p:nvSpPr>
          <p:cNvPr id="24" name="Textplatzhalter 12">
            <a:extLst>
              <a:ext uri="{FF2B5EF4-FFF2-40B4-BE49-F238E27FC236}">
                <a16:creationId xmlns:a16="http://schemas.microsoft.com/office/drawing/2014/main" id="{B905827C-CA6E-9347-B476-C9BEF036C55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28048" y="4071111"/>
            <a:ext cx="752258" cy="365126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algn="ctr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V</a:t>
            </a:r>
          </a:p>
        </p:txBody>
      </p:sp>
      <p:sp>
        <p:nvSpPr>
          <p:cNvPr id="25" name="Textplatzhalter 12">
            <a:extLst>
              <a:ext uri="{FF2B5EF4-FFF2-40B4-BE49-F238E27FC236}">
                <a16:creationId xmlns:a16="http://schemas.microsoft.com/office/drawing/2014/main" id="{E684EF84-B26A-EA4C-9E1A-61DA37CE70F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28048" y="4621471"/>
            <a:ext cx="752258" cy="365126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algn="ctr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VI</a:t>
            </a:r>
          </a:p>
        </p:txBody>
      </p:sp>
      <p:sp>
        <p:nvSpPr>
          <p:cNvPr id="26" name="Textplatzhalter 12">
            <a:extLst>
              <a:ext uri="{FF2B5EF4-FFF2-40B4-BE49-F238E27FC236}">
                <a16:creationId xmlns:a16="http://schemas.microsoft.com/office/drawing/2014/main" id="{239E5B2C-7BD2-7744-820B-FF7DCA0AD38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28047" y="5171831"/>
            <a:ext cx="752259" cy="36512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VII</a:t>
            </a:r>
          </a:p>
        </p:txBody>
      </p:sp>
      <p:sp>
        <p:nvSpPr>
          <p:cNvPr id="27" name="Textplatzhalter 12">
            <a:extLst>
              <a:ext uri="{FF2B5EF4-FFF2-40B4-BE49-F238E27FC236}">
                <a16:creationId xmlns:a16="http://schemas.microsoft.com/office/drawing/2014/main" id="{E976968F-D57E-724C-8E5E-A64931D68AE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52549" y="5717620"/>
            <a:ext cx="8775867" cy="365126"/>
          </a:xfrm>
          <a:prstGeom prst="rect">
            <a:avLst/>
          </a:prstGeom>
        </p:spPr>
        <p:txBody>
          <a:bodyPr anchor="ctr"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28" name="Textplatzhalter 12">
            <a:extLst>
              <a:ext uri="{FF2B5EF4-FFF2-40B4-BE49-F238E27FC236}">
                <a16:creationId xmlns:a16="http://schemas.microsoft.com/office/drawing/2014/main" id="{EDC1B909-2063-744F-91CF-A9E8AFC1656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28047" y="5722190"/>
            <a:ext cx="752259" cy="365126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VIII</a:t>
            </a:r>
          </a:p>
        </p:txBody>
      </p:sp>
      <p:sp>
        <p:nvSpPr>
          <p:cNvPr id="29" name="Textplatzhalter 12">
            <a:extLst>
              <a:ext uri="{FF2B5EF4-FFF2-40B4-BE49-F238E27FC236}">
                <a16:creationId xmlns:a16="http://schemas.microsoft.com/office/drawing/2014/main" id="{161C5A64-7E3B-D641-BC1B-DE42D01FC4F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793075" y="1869018"/>
            <a:ext cx="560124" cy="365126"/>
          </a:xfrm>
          <a:prstGeom prst="rect">
            <a:avLst/>
          </a:prstGeom>
        </p:spPr>
        <p:txBody>
          <a:bodyPr anchor="ctr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30" name="Textplatzhalter 12">
            <a:extLst>
              <a:ext uri="{FF2B5EF4-FFF2-40B4-BE49-F238E27FC236}">
                <a16:creationId xmlns:a16="http://schemas.microsoft.com/office/drawing/2014/main" id="{B79E5BBB-DB39-1542-B007-F1A8EDC35F8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793074" y="2419378"/>
            <a:ext cx="560125" cy="365126"/>
          </a:xfrm>
          <a:prstGeom prst="rect">
            <a:avLst/>
          </a:prstGeom>
        </p:spPr>
        <p:txBody>
          <a:bodyPr anchor="ctr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2</a:t>
            </a:r>
          </a:p>
        </p:txBody>
      </p:sp>
      <p:sp>
        <p:nvSpPr>
          <p:cNvPr id="31" name="Textplatzhalter 12">
            <a:extLst>
              <a:ext uri="{FF2B5EF4-FFF2-40B4-BE49-F238E27FC236}">
                <a16:creationId xmlns:a16="http://schemas.microsoft.com/office/drawing/2014/main" id="{CF12D359-7A50-0641-B3A8-171DBD5AF79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793073" y="2969738"/>
            <a:ext cx="560126" cy="365126"/>
          </a:xfrm>
          <a:prstGeom prst="rect">
            <a:avLst/>
          </a:prstGeom>
        </p:spPr>
        <p:txBody>
          <a:bodyPr anchor="ctr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3</a:t>
            </a:r>
          </a:p>
        </p:txBody>
      </p:sp>
      <p:sp>
        <p:nvSpPr>
          <p:cNvPr id="32" name="Textplatzhalter 12">
            <a:extLst>
              <a:ext uri="{FF2B5EF4-FFF2-40B4-BE49-F238E27FC236}">
                <a16:creationId xmlns:a16="http://schemas.microsoft.com/office/drawing/2014/main" id="{BC2F1AC6-3B73-DF41-9152-B293C0A2C8B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793073" y="3520098"/>
            <a:ext cx="560126" cy="365126"/>
          </a:xfrm>
          <a:prstGeom prst="rect">
            <a:avLst/>
          </a:prstGeom>
        </p:spPr>
        <p:txBody>
          <a:bodyPr anchor="ctr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4</a:t>
            </a:r>
          </a:p>
        </p:txBody>
      </p:sp>
      <p:sp>
        <p:nvSpPr>
          <p:cNvPr id="33" name="Textplatzhalter 12">
            <a:extLst>
              <a:ext uri="{FF2B5EF4-FFF2-40B4-BE49-F238E27FC236}">
                <a16:creationId xmlns:a16="http://schemas.microsoft.com/office/drawing/2014/main" id="{80D4C78A-9466-D643-B853-C0341926F64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793073" y="4070458"/>
            <a:ext cx="560126" cy="365126"/>
          </a:xfrm>
          <a:prstGeom prst="rect">
            <a:avLst/>
          </a:prstGeom>
        </p:spPr>
        <p:txBody>
          <a:bodyPr anchor="ctr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5</a:t>
            </a:r>
          </a:p>
        </p:txBody>
      </p:sp>
      <p:sp>
        <p:nvSpPr>
          <p:cNvPr id="34" name="Textplatzhalter 12">
            <a:extLst>
              <a:ext uri="{FF2B5EF4-FFF2-40B4-BE49-F238E27FC236}">
                <a16:creationId xmlns:a16="http://schemas.microsoft.com/office/drawing/2014/main" id="{81A79153-BFDF-074D-B536-6F61622AF10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793073" y="4620818"/>
            <a:ext cx="560126" cy="365126"/>
          </a:xfrm>
          <a:prstGeom prst="rect">
            <a:avLst/>
          </a:prstGeom>
        </p:spPr>
        <p:txBody>
          <a:bodyPr anchor="ctr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6</a:t>
            </a:r>
          </a:p>
        </p:txBody>
      </p:sp>
      <p:sp>
        <p:nvSpPr>
          <p:cNvPr id="35" name="Textplatzhalter 12">
            <a:extLst>
              <a:ext uri="{FF2B5EF4-FFF2-40B4-BE49-F238E27FC236}">
                <a16:creationId xmlns:a16="http://schemas.microsoft.com/office/drawing/2014/main" id="{73D2E6B9-74E3-6C45-8A9B-0580722B4F1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793072" y="5171178"/>
            <a:ext cx="560127" cy="365126"/>
          </a:xfrm>
          <a:prstGeom prst="rect">
            <a:avLst/>
          </a:prstGeom>
        </p:spPr>
        <p:txBody>
          <a:bodyPr anchor="ctr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7</a:t>
            </a:r>
          </a:p>
        </p:txBody>
      </p:sp>
      <p:sp>
        <p:nvSpPr>
          <p:cNvPr id="36" name="Textplatzhalter 12">
            <a:extLst>
              <a:ext uri="{FF2B5EF4-FFF2-40B4-BE49-F238E27FC236}">
                <a16:creationId xmlns:a16="http://schemas.microsoft.com/office/drawing/2014/main" id="{B872768B-9084-C94E-916F-D5070E60439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793072" y="5721537"/>
            <a:ext cx="560127" cy="365126"/>
          </a:xfrm>
          <a:prstGeom prst="rect">
            <a:avLst/>
          </a:prstGeom>
        </p:spPr>
        <p:txBody>
          <a:bodyPr anchor="ctr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8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8FA4426-CFB9-494D-9531-7BCB3A359A97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38" name="Grafik 37">
            <a:extLst>
              <a:ext uri="{FF2B5EF4-FFF2-40B4-BE49-F238E27FC236}">
                <a16:creationId xmlns:a16="http://schemas.microsoft.com/office/drawing/2014/main" id="{DFA86F0E-F9C8-C64B-8EF6-7F5BB2A947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258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WHIT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24DB25-5079-3B47-B924-B2E79D7F7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6147805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AGENDA</a:t>
            </a:r>
            <a:endParaRPr lang="en-US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05A35E00-86E7-4C44-A1E9-916100B9A99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157157" y="0"/>
            <a:ext cx="5034844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A57D2FD-3BE8-CF48-8D2F-8F527902FA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53211" y="1870324"/>
            <a:ext cx="4434850" cy="365126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C12D7936-1AAA-9244-A029-B5145F072B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53211" y="2419131"/>
            <a:ext cx="4434849" cy="365126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2" name="Textplatzhalter 12">
            <a:extLst>
              <a:ext uri="{FF2B5EF4-FFF2-40B4-BE49-F238E27FC236}">
                <a16:creationId xmlns:a16="http://schemas.microsoft.com/office/drawing/2014/main" id="{85FFBB87-C3F4-344E-9536-5830E32818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53211" y="2967938"/>
            <a:ext cx="4434849" cy="365126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B4D4F205-9CB0-5543-A396-DEEDBCE205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53211" y="3516745"/>
            <a:ext cx="4434849" cy="365126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938EB553-D83F-8E4B-A7E9-2AC368BB66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3211" y="4065552"/>
            <a:ext cx="4434849" cy="365126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C5BC9A5A-CA04-C946-ABE6-91CAA6E5F9C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53211" y="4614359"/>
            <a:ext cx="4434849" cy="365126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8" name="Textplatzhalter 12">
            <a:extLst>
              <a:ext uri="{FF2B5EF4-FFF2-40B4-BE49-F238E27FC236}">
                <a16:creationId xmlns:a16="http://schemas.microsoft.com/office/drawing/2014/main" id="{67EEFC22-ECF6-EF47-A5E7-8B566596448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753211" y="5163166"/>
            <a:ext cx="4434849" cy="365126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561C174B-66C4-C244-917F-751D98D771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8800" y="1870324"/>
            <a:ext cx="758430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I</a:t>
            </a:r>
          </a:p>
        </p:txBody>
      </p: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14FBCAF5-29B1-DA4B-A7DB-98BF3F4479A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800" y="2419784"/>
            <a:ext cx="758431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II</a:t>
            </a:r>
          </a:p>
        </p:txBody>
      </p:sp>
      <p:sp>
        <p:nvSpPr>
          <p:cNvPr id="21" name="Textplatzhalter 12">
            <a:extLst>
              <a:ext uri="{FF2B5EF4-FFF2-40B4-BE49-F238E27FC236}">
                <a16:creationId xmlns:a16="http://schemas.microsoft.com/office/drawing/2014/main" id="{74A02F0F-DB36-F045-8024-C825C1A1AE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8799" y="2969244"/>
            <a:ext cx="758432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III</a:t>
            </a:r>
          </a:p>
        </p:txBody>
      </p:sp>
      <p:sp>
        <p:nvSpPr>
          <p:cNvPr id="23" name="Textplatzhalter 12">
            <a:extLst>
              <a:ext uri="{FF2B5EF4-FFF2-40B4-BE49-F238E27FC236}">
                <a16:creationId xmlns:a16="http://schemas.microsoft.com/office/drawing/2014/main" id="{1E049BAD-D2B8-A846-B6B2-367B89E7BA3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8799" y="3518704"/>
            <a:ext cx="758432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IV</a:t>
            </a:r>
          </a:p>
        </p:txBody>
      </p:sp>
      <p:sp>
        <p:nvSpPr>
          <p:cNvPr id="24" name="Textplatzhalter 12">
            <a:extLst>
              <a:ext uri="{FF2B5EF4-FFF2-40B4-BE49-F238E27FC236}">
                <a16:creationId xmlns:a16="http://schemas.microsoft.com/office/drawing/2014/main" id="{B905827C-CA6E-9347-B476-C9BEF036C55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799" y="4068164"/>
            <a:ext cx="758432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V</a:t>
            </a:r>
          </a:p>
        </p:txBody>
      </p:sp>
      <p:sp>
        <p:nvSpPr>
          <p:cNvPr id="25" name="Textplatzhalter 12">
            <a:extLst>
              <a:ext uri="{FF2B5EF4-FFF2-40B4-BE49-F238E27FC236}">
                <a16:creationId xmlns:a16="http://schemas.microsoft.com/office/drawing/2014/main" id="{E684EF84-B26A-EA4C-9E1A-61DA37CE70F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799" y="4617624"/>
            <a:ext cx="758432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VI</a:t>
            </a:r>
          </a:p>
        </p:txBody>
      </p:sp>
      <p:sp>
        <p:nvSpPr>
          <p:cNvPr id="26" name="Textplatzhalter 12">
            <a:extLst>
              <a:ext uri="{FF2B5EF4-FFF2-40B4-BE49-F238E27FC236}">
                <a16:creationId xmlns:a16="http://schemas.microsoft.com/office/drawing/2014/main" id="{239E5B2C-7BD2-7744-820B-FF7DCA0AD38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8799" y="5167084"/>
            <a:ext cx="758434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VII</a:t>
            </a:r>
          </a:p>
        </p:txBody>
      </p:sp>
      <p:sp>
        <p:nvSpPr>
          <p:cNvPr id="27" name="Textplatzhalter 12">
            <a:extLst>
              <a:ext uri="{FF2B5EF4-FFF2-40B4-BE49-F238E27FC236}">
                <a16:creationId xmlns:a16="http://schemas.microsoft.com/office/drawing/2014/main" id="{E976968F-D57E-724C-8E5E-A64931D68AE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53211" y="5711972"/>
            <a:ext cx="4434850" cy="365126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28" name="Textplatzhalter 12">
            <a:extLst>
              <a:ext uri="{FF2B5EF4-FFF2-40B4-BE49-F238E27FC236}">
                <a16:creationId xmlns:a16="http://schemas.microsoft.com/office/drawing/2014/main" id="{EDC1B909-2063-744F-91CF-A9E8AFC1656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38800" y="5716542"/>
            <a:ext cx="758434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VIII</a:t>
            </a:r>
          </a:p>
        </p:txBody>
      </p:sp>
      <p:sp>
        <p:nvSpPr>
          <p:cNvPr id="29" name="Textplatzhalter 12">
            <a:extLst>
              <a:ext uri="{FF2B5EF4-FFF2-40B4-BE49-F238E27FC236}">
                <a16:creationId xmlns:a16="http://schemas.microsoft.com/office/drawing/2014/main" id="{161C5A64-7E3B-D641-BC1B-DE42D01FC4F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4038" y="1869671"/>
            <a:ext cx="642569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30" name="Textplatzhalter 12">
            <a:extLst>
              <a:ext uri="{FF2B5EF4-FFF2-40B4-BE49-F238E27FC236}">
                <a16:creationId xmlns:a16="http://schemas.microsoft.com/office/drawing/2014/main" id="{B79E5BBB-DB39-1542-B007-F1A8EDC35F8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4037" y="2418782"/>
            <a:ext cx="642570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2</a:t>
            </a:r>
          </a:p>
        </p:txBody>
      </p:sp>
      <p:sp>
        <p:nvSpPr>
          <p:cNvPr id="31" name="Textplatzhalter 12">
            <a:extLst>
              <a:ext uri="{FF2B5EF4-FFF2-40B4-BE49-F238E27FC236}">
                <a16:creationId xmlns:a16="http://schemas.microsoft.com/office/drawing/2014/main" id="{CF12D359-7A50-0641-B3A8-171DBD5AF79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44035" y="2967893"/>
            <a:ext cx="642571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3</a:t>
            </a:r>
          </a:p>
        </p:txBody>
      </p:sp>
      <p:sp>
        <p:nvSpPr>
          <p:cNvPr id="32" name="Textplatzhalter 12">
            <a:extLst>
              <a:ext uri="{FF2B5EF4-FFF2-40B4-BE49-F238E27FC236}">
                <a16:creationId xmlns:a16="http://schemas.microsoft.com/office/drawing/2014/main" id="{BC2F1AC6-3B73-DF41-9152-B293C0A2C8B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44035" y="3517004"/>
            <a:ext cx="642571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4</a:t>
            </a:r>
          </a:p>
        </p:txBody>
      </p:sp>
      <p:sp>
        <p:nvSpPr>
          <p:cNvPr id="33" name="Textplatzhalter 12">
            <a:extLst>
              <a:ext uri="{FF2B5EF4-FFF2-40B4-BE49-F238E27FC236}">
                <a16:creationId xmlns:a16="http://schemas.microsoft.com/office/drawing/2014/main" id="{80D4C78A-9466-D643-B853-C0341926F64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44035" y="4066115"/>
            <a:ext cx="642571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5</a:t>
            </a:r>
          </a:p>
        </p:txBody>
      </p:sp>
      <p:sp>
        <p:nvSpPr>
          <p:cNvPr id="34" name="Textplatzhalter 12">
            <a:extLst>
              <a:ext uri="{FF2B5EF4-FFF2-40B4-BE49-F238E27FC236}">
                <a16:creationId xmlns:a16="http://schemas.microsoft.com/office/drawing/2014/main" id="{81A79153-BFDF-074D-B536-6F61622AF10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44035" y="4615226"/>
            <a:ext cx="642571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6</a:t>
            </a:r>
          </a:p>
        </p:txBody>
      </p:sp>
      <p:sp>
        <p:nvSpPr>
          <p:cNvPr id="35" name="Textplatzhalter 12">
            <a:extLst>
              <a:ext uri="{FF2B5EF4-FFF2-40B4-BE49-F238E27FC236}">
                <a16:creationId xmlns:a16="http://schemas.microsoft.com/office/drawing/2014/main" id="{73D2E6B9-74E3-6C45-8A9B-0580722B4F1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44035" y="5164337"/>
            <a:ext cx="642572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7</a:t>
            </a:r>
          </a:p>
        </p:txBody>
      </p:sp>
      <p:sp>
        <p:nvSpPr>
          <p:cNvPr id="36" name="Textplatzhalter 12">
            <a:extLst>
              <a:ext uri="{FF2B5EF4-FFF2-40B4-BE49-F238E27FC236}">
                <a16:creationId xmlns:a16="http://schemas.microsoft.com/office/drawing/2014/main" id="{B872768B-9084-C94E-916F-D5070E60439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344038" y="5713446"/>
            <a:ext cx="642572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8</a:t>
            </a:r>
          </a:p>
        </p:txBody>
      </p:sp>
      <p:sp>
        <p:nvSpPr>
          <p:cNvPr id="38" name="Textplatzhalter 11">
            <a:extLst>
              <a:ext uri="{FF2B5EF4-FFF2-40B4-BE49-F238E27FC236}">
                <a16:creationId xmlns:a16="http://schemas.microsoft.com/office/drawing/2014/main" id="{C1F60F98-2DA7-F942-8ABC-B442104FB7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802" y="1069274"/>
            <a:ext cx="6147804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pic>
        <p:nvPicPr>
          <p:cNvPr id="39" name="Grafik 38">
            <a:extLst>
              <a:ext uri="{FF2B5EF4-FFF2-40B4-BE49-F238E27FC236}">
                <a16:creationId xmlns:a16="http://schemas.microsoft.com/office/drawing/2014/main" id="{935ED12C-7382-2E4E-9630-BF20B7F363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419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RED_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24DB25-5079-3B47-B924-B2E79D7F7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6147805" cy="524223"/>
          </a:xfrm>
        </p:spPr>
        <p:txBody>
          <a:bodyPr>
            <a:noAutofit/>
          </a:bodyPr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AGENDA</a:t>
            </a:r>
            <a:endParaRPr lang="en-US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05A35E00-86E7-4C44-A1E9-916100B9A99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157156" y="0"/>
            <a:ext cx="5034844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8" name="Textplatzhalter 11">
            <a:extLst>
              <a:ext uri="{FF2B5EF4-FFF2-40B4-BE49-F238E27FC236}">
                <a16:creationId xmlns:a16="http://schemas.microsoft.com/office/drawing/2014/main" id="{5EA04153-0E09-184E-9760-FD7A674DBB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802" y="1069274"/>
            <a:ext cx="6147804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41" name="Textplatzhalter 12">
            <a:extLst>
              <a:ext uri="{FF2B5EF4-FFF2-40B4-BE49-F238E27FC236}">
                <a16:creationId xmlns:a16="http://schemas.microsoft.com/office/drawing/2014/main" id="{055F8182-E024-2344-97FE-06A61592DA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53211" y="1870324"/>
            <a:ext cx="4434850" cy="365126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42" name="Textplatzhalter 12">
            <a:extLst>
              <a:ext uri="{FF2B5EF4-FFF2-40B4-BE49-F238E27FC236}">
                <a16:creationId xmlns:a16="http://schemas.microsoft.com/office/drawing/2014/main" id="{23917B3E-ECC2-F04D-8D30-06FC96B385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53211" y="2416407"/>
            <a:ext cx="4434849" cy="365126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43" name="Textplatzhalter 12">
            <a:extLst>
              <a:ext uri="{FF2B5EF4-FFF2-40B4-BE49-F238E27FC236}">
                <a16:creationId xmlns:a16="http://schemas.microsoft.com/office/drawing/2014/main" id="{5B227F02-1438-2B49-B726-6181228DFC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53211" y="2962490"/>
            <a:ext cx="4434849" cy="365126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44" name="Textplatzhalter 12">
            <a:extLst>
              <a:ext uri="{FF2B5EF4-FFF2-40B4-BE49-F238E27FC236}">
                <a16:creationId xmlns:a16="http://schemas.microsoft.com/office/drawing/2014/main" id="{4067A255-7848-9C40-AA4A-0CD6181A9FD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53211" y="3508573"/>
            <a:ext cx="4434849" cy="365126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45" name="Textplatzhalter 12">
            <a:extLst>
              <a:ext uri="{FF2B5EF4-FFF2-40B4-BE49-F238E27FC236}">
                <a16:creationId xmlns:a16="http://schemas.microsoft.com/office/drawing/2014/main" id="{50EDA4FE-B0BB-2A4B-ADF8-50B932F6D7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3211" y="4054656"/>
            <a:ext cx="4434849" cy="365126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46" name="Textplatzhalter 12">
            <a:extLst>
              <a:ext uri="{FF2B5EF4-FFF2-40B4-BE49-F238E27FC236}">
                <a16:creationId xmlns:a16="http://schemas.microsoft.com/office/drawing/2014/main" id="{02CB96ED-4817-A445-AF64-964670CAB14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53211" y="4600739"/>
            <a:ext cx="4434849" cy="365126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47" name="Textplatzhalter 12">
            <a:extLst>
              <a:ext uri="{FF2B5EF4-FFF2-40B4-BE49-F238E27FC236}">
                <a16:creationId xmlns:a16="http://schemas.microsoft.com/office/drawing/2014/main" id="{F2787445-2188-5140-9637-D7B2732851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753211" y="5146822"/>
            <a:ext cx="4434849" cy="365126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48" name="Textplatzhalter 12">
            <a:extLst>
              <a:ext uri="{FF2B5EF4-FFF2-40B4-BE49-F238E27FC236}">
                <a16:creationId xmlns:a16="http://schemas.microsoft.com/office/drawing/2014/main" id="{8815740C-1B31-BF47-852B-C556EB3CF27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8800" y="1870324"/>
            <a:ext cx="758430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I</a:t>
            </a:r>
          </a:p>
        </p:txBody>
      </p:sp>
      <p:sp>
        <p:nvSpPr>
          <p:cNvPr id="49" name="Textplatzhalter 12">
            <a:extLst>
              <a:ext uri="{FF2B5EF4-FFF2-40B4-BE49-F238E27FC236}">
                <a16:creationId xmlns:a16="http://schemas.microsoft.com/office/drawing/2014/main" id="{6E6E6DB9-D51B-F447-A96E-0D0E6BAA783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0742" y="2417059"/>
            <a:ext cx="758431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II</a:t>
            </a:r>
          </a:p>
        </p:txBody>
      </p:sp>
      <p:sp>
        <p:nvSpPr>
          <p:cNvPr id="50" name="Textplatzhalter 12">
            <a:extLst>
              <a:ext uri="{FF2B5EF4-FFF2-40B4-BE49-F238E27FC236}">
                <a16:creationId xmlns:a16="http://schemas.microsoft.com/office/drawing/2014/main" id="{5ECE0425-5380-D54F-8969-C19B89D54A4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0741" y="2963794"/>
            <a:ext cx="758432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III</a:t>
            </a:r>
          </a:p>
        </p:txBody>
      </p:sp>
      <p:sp>
        <p:nvSpPr>
          <p:cNvPr id="51" name="Textplatzhalter 12">
            <a:extLst>
              <a:ext uri="{FF2B5EF4-FFF2-40B4-BE49-F238E27FC236}">
                <a16:creationId xmlns:a16="http://schemas.microsoft.com/office/drawing/2014/main" id="{C57F272E-254A-CD43-A687-89C581CCF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0741" y="3510529"/>
            <a:ext cx="758432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IV</a:t>
            </a:r>
          </a:p>
        </p:txBody>
      </p:sp>
      <p:sp>
        <p:nvSpPr>
          <p:cNvPr id="52" name="Textplatzhalter 12">
            <a:extLst>
              <a:ext uri="{FF2B5EF4-FFF2-40B4-BE49-F238E27FC236}">
                <a16:creationId xmlns:a16="http://schemas.microsoft.com/office/drawing/2014/main" id="{1C6A18B8-2A51-9948-828B-498969DDC5B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0741" y="4057264"/>
            <a:ext cx="758432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V</a:t>
            </a:r>
          </a:p>
        </p:txBody>
      </p:sp>
      <p:sp>
        <p:nvSpPr>
          <p:cNvPr id="56" name="Textplatzhalter 12">
            <a:extLst>
              <a:ext uri="{FF2B5EF4-FFF2-40B4-BE49-F238E27FC236}">
                <a16:creationId xmlns:a16="http://schemas.microsoft.com/office/drawing/2014/main" id="{94E9500B-050A-1F4B-8D0B-1B20657420C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0741" y="4603999"/>
            <a:ext cx="758432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VI</a:t>
            </a:r>
          </a:p>
        </p:txBody>
      </p:sp>
      <p:sp>
        <p:nvSpPr>
          <p:cNvPr id="57" name="Textplatzhalter 12">
            <a:extLst>
              <a:ext uri="{FF2B5EF4-FFF2-40B4-BE49-F238E27FC236}">
                <a16:creationId xmlns:a16="http://schemas.microsoft.com/office/drawing/2014/main" id="{EBAEEE3C-8D16-534C-B323-D55A5E418BA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0741" y="5150734"/>
            <a:ext cx="758434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VII</a:t>
            </a:r>
          </a:p>
        </p:txBody>
      </p:sp>
      <p:sp>
        <p:nvSpPr>
          <p:cNvPr id="58" name="Textplatzhalter 12">
            <a:extLst>
              <a:ext uri="{FF2B5EF4-FFF2-40B4-BE49-F238E27FC236}">
                <a16:creationId xmlns:a16="http://schemas.microsoft.com/office/drawing/2014/main" id="{DE41C35A-8B20-D944-A2A8-A57C6942F06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53211" y="5692902"/>
            <a:ext cx="4434850" cy="365126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59" name="Textplatzhalter 12">
            <a:extLst>
              <a:ext uri="{FF2B5EF4-FFF2-40B4-BE49-F238E27FC236}">
                <a16:creationId xmlns:a16="http://schemas.microsoft.com/office/drawing/2014/main" id="{25BEAA7B-A89A-A04A-9925-AC215CE30F2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38800" y="5697472"/>
            <a:ext cx="758434" cy="365126"/>
          </a:xfrm>
          <a:prstGeom prst="rect">
            <a:avLst/>
          </a:prstGeom>
        </p:spPr>
        <p:txBody>
          <a:bodyPr anchor="t"/>
          <a:lstStyle>
            <a:lvl1pPr algn="l">
              <a:buClr>
                <a:schemeClr val="tx2"/>
              </a:buClr>
              <a:buFont typeface="Wingdings" pitchFamily="2" charset="2"/>
              <a:buNone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VIII</a:t>
            </a:r>
          </a:p>
        </p:txBody>
      </p:sp>
      <p:sp>
        <p:nvSpPr>
          <p:cNvPr id="60" name="Textplatzhalter 12">
            <a:extLst>
              <a:ext uri="{FF2B5EF4-FFF2-40B4-BE49-F238E27FC236}">
                <a16:creationId xmlns:a16="http://schemas.microsoft.com/office/drawing/2014/main" id="{9B9B94EA-3BAA-284F-BD1D-2776B6778B5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4038" y="1869671"/>
            <a:ext cx="642569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61" name="Textplatzhalter 12">
            <a:extLst>
              <a:ext uri="{FF2B5EF4-FFF2-40B4-BE49-F238E27FC236}">
                <a16:creationId xmlns:a16="http://schemas.microsoft.com/office/drawing/2014/main" id="{7A9C7E7E-7575-E441-871C-E35D13D622A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4037" y="2416057"/>
            <a:ext cx="642570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2</a:t>
            </a:r>
          </a:p>
        </p:txBody>
      </p:sp>
      <p:sp>
        <p:nvSpPr>
          <p:cNvPr id="62" name="Textplatzhalter 12">
            <a:extLst>
              <a:ext uri="{FF2B5EF4-FFF2-40B4-BE49-F238E27FC236}">
                <a16:creationId xmlns:a16="http://schemas.microsoft.com/office/drawing/2014/main" id="{36437B73-B5B1-1241-8E04-D2B6B5D26E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44035" y="2962443"/>
            <a:ext cx="642571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3</a:t>
            </a:r>
          </a:p>
        </p:txBody>
      </p:sp>
      <p:sp>
        <p:nvSpPr>
          <p:cNvPr id="63" name="Textplatzhalter 12">
            <a:extLst>
              <a:ext uri="{FF2B5EF4-FFF2-40B4-BE49-F238E27FC236}">
                <a16:creationId xmlns:a16="http://schemas.microsoft.com/office/drawing/2014/main" id="{F400FAD4-CE41-E44E-88CD-2491BCB5B88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44035" y="3508829"/>
            <a:ext cx="642571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4</a:t>
            </a:r>
          </a:p>
        </p:txBody>
      </p:sp>
      <p:sp>
        <p:nvSpPr>
          <p:cNvPr id="64" name="Textplatzhalter 12">
            <a:extLst>
              <a:ext uri="{FF2B5EF4-FFF2-40B4-BE49-F238E27FC236}">
                <a16:creationId xmlns:a16="http://schemas.microsoft.com/office/drawing/2014/main" id="{A06B5ADE-F3C4-6E49-8792-8377622CCCD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44035" y="4055215"/>
            <a:ext cx="642571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5</a:t>
            </a:r>
          </a:p>
        </p:txBody>
      </p:sp>
      <p:sp>
        <p:nvSpPr>
          <p:cNvPr id="65" name="Textplatzhalter 12">
            <a:extLst>
              <a:ext uri="{FF2B5EF4-FFF2-40B4-BE49-F238E27FC236}">
                <a16:creationId xmlns:a16="http://schemas.microsoft.com/office/drawing/2014/main" id="{25280A77-9EB4-FE4B-8BA5-15622B3FE11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44035" y="4601601"/>
            <a:ext cx="642571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6</a:t>
            </a:r>
          </a:p>
        </p:txBody>
      </p:sp>
      <p:sp>
        <p:nvSpPr>
          <p:cNvPr id="66" name="Textplatzhalter 12">
            <a:extLst>
              <a:ext uri="{FF2B5EF4-FFF2-40B4-BE49-F238E27FC236}">
                <a16:creationId xmlns:a16="http://schemas.microsoft.com/office/drawing/2014/main" id="{8EAB6284-4F3F-C54F-A011-17F1DD672C9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44035" y="5147987"/>
            <a:ext cx="642572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7</a:t>
            </a:r>
          </a:p>
        </p:txBody>
      </p:sp>
      <p:sp>
        <p:nvSpPr>
          <p:cNvPr id="67" name="Textplatzhalter 12">
            <a:extLst>
              <a:ext uri="{FF2B5EF4-FFF2-40B4-BE49-F238E27FC236}">
                <a16:creationId xmlns:a16="http://schemas.microsoft.com/office/drawing/2014/main" id="{854EDE26-CBDF-9F45-A9A4-ACDE84142F7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344038" y="5694376"/>
            <a:ext cx="642572" cy="365126"/>
          </a:xfrm>
          <a:prstGeom prst="rect">
            <a:avLst/>
          </a:prstGeom>
        </p:spPr>
        <p:txBody>
          <a:bodyPr anchor="t"/>
          <a:lstStyle>
            <a:lvl1pPr algn="r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8</a:t>
            </a:r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B0EB4010-63D5-4044-99BD-6F8B8838D2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4" y="6376778"/>
            <a:ext cx="1660525" cy="33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25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24DB25-5079-3B47-B924-B2E79D7F7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38" name="Textplatzhalter 11">
            <a:extLst>
              <a:ext uri="{FF2B5EF4-FFF2-40B4-BE49-F238E27FC236}">
                <a16:creationId xmlns:a16="http://schemas.microsoft.com/office/drawing/2014/main" id="{4A0923F3-F5BE-D145-B265-9C33EB75C1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16" name="Textplatzhalter 4">
            <a:extLst>
              <a:ext uri="{FF2B5EF4-FFF2-40B4-BE49-F238E27FC236}">
                <a16:creationId xmlns:a16="http://schemas.microsoft.com/office/drawing/2014/main" id="{6D7C3412-7735-7247-91A1-A2611C5024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5200" y="1772816"/>
            <a:ext cx="1052160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917B116D-F8DB-4F46-B183-974075F5AE5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C49EB514-20AB-FF4A-8B52-57D650FE989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5201" y="2088001"/>
            <a:ext cx="10517998" cy="39888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700">
                <a:solidFill>
                  <a:schemeClr val="bg2"/>
                </a:solidFill>
              </a:defRPr>
            </a:lvl1pPr>
            <a:lvl2pPr marL="18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sz="1700">
                <a:solidFill>
                  <a:schemeClr val="bg2"/>
                </a:solidFill>
              </a:defRPr>
            </a:lvl2pPr>
            <a:lvl3pPr marL="36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sz="1700">
                <a:solidFill>
                  <a:schemeClr val="bg2"/>
                </a:solidFill>
              </a:defRPr>
            </a:lvl3pPr>
            <a:lvl4pPr marL="54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sz="1700">
                <a:solidFill>
                  <a:schemeClr val="bg2"/>
                </a:solidFill>
              </a:defRPr>
            </a:lvl4pPr>
            <a:lvl5pPr marL="363600" indent="-363600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defRPr sz="1700">
                <a:solidFill>
                  <a:schemeClr val="bg2"/>
                </a:solidFill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4C57A9C-062D-3E47-96C7-BA97A00613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24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917B116D-F8DB-4F46-B183-974075F5AE5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C49EB514-20AB-FF4A-8B52-57D650FE989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5201" y="1763486"/>
            <a:ext cx="10517998" cy="431339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700">
                <a:solidFill>
                  <a:schemeClr val="bg2"/>
                </a:solidFill>
              </a:defRPr>
            </a:lvl1pPr>
            <a:lvl2pPr marL="18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sz="1700">
                <a:solidFill>
                  <a:schemeClr val="bg2"/>
                </a:solidFill>
              </a:defRPr>
            </a:lvl2pPr>
            <a:lvl3pPr marL="36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sz="1700">
                <a:solidFill>
                  <a:schemeClr val="bg2"/>
                </a:solidFill>
              </a:defRPr>
            </a:lvl3pPr>
            <a:lvl4pPr marL="54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sz="1700">
                <a:solidFill>
                  <a:schemeClr val="bg2"/>
                </a:solidFill>
              </a:defRPr>
            </a:lvl4pPr>
            <a:lvl5pPr marL="363600" indent="-363600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defRPr sz="1700">
                <a:solidFill>
                  <a:schemeClr val="bg2"/>
                </a:solidFill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93F7D60-30CD-284D-95B8-3D61C4F04A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ACECC83C-E339-DD4A-AD39-385669C1DA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8" name="Textplatzhalter 11">
            <a:extLst>
              <a:ext uri="{FF2B5EF4-FFF2-40B4-BE49-F238E27FC236}">
                <a16:creationId xmlns:a16="http://schemas.microsoft.com/office/drawing/2014/main" id="{CFE49D4F-7A10-D840-B6E7-16AE451E55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</p:spTree>
    <p:extLst>
      <p:ext uri="{BB962C8B-B14F-4D97-AF65-F5344CB8AC3E}">
        <p14:creationId xmlns:p14="http://schemas.microsoft.com/office/powerpoint/2010/main" val="2076442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2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platzhalter 9">
            <a:extLst>
              <a:ext uri="{FF2B5EF4-FFF2-40B4-BE49-F238E27FC236}">
                <a16:creationId xmlns:a16="http://schemas.microsoft.com/office/drawing/2014/main" id="{F884E593-828D-7D41-B9D2-3802E43B35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5200" y="2088000"/>
            <a:ext cx="5121731" cy="3988880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285750" indent="-28575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36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5125" indent="-365125" algn="just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51AAE0D2-3733-1B44-90D0-9C9CBF81DC3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5200" y="1772816"/>
            <a:ext cx="5122105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3DE5B0BD-F168-F346-9878-1B08AAC70FD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56794" y="2088000"/>
            <a:ext cx="5096180" cy="3988880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285750" indent="-28575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36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5125" indent="-365125" algn="just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471A7698-9157-5149-A99F-4AE18461277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56794" y="1772816"/>
            <a:ext cx="509618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49DDE15-0F1C-5C4F-9DC6-58E0E26F7ED4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896B2AC-D0B8-5D46-9667-E9241EE96C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F2EDF365-DFB3-4A47-8D88-6962B843D1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76308D57-AABC-624C-96E3-4D073C59AF7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</p:spTree>
    <p:extLst>
      <p:ext uri="{BB962C8B-B14F-4D97-AF65-F5344CB8AC3E}">
        <p14:creationId xmlns:p14="http://schemas.microsoft.com/office/powerpoint/2010/main" val="21673577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platzhalter 9">
            <a:extLst>
              <a:ext uri="{FF2B5EF4-FFF2-40B4-BE49-F238E27FC236}">
                <a16:creationId xmlns:a16="http://schemas.microsoft.com/office/drawing/2014/main" id="{F884E593-828D-7D41-B9D2-3802E43B35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5200" y="1773044"/>
            <a:ext cx="5121731" cy="4303836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342900" indent="-3429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36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5125" indent="-365125" algn="just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3DE5B0BD-F168-F346-9878-1B08AAC70FD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56794" y="1773044"/>
            <a:ext cx="5096180" cy="4303836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285750" indent="-28575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36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5125" indent="-365125" algn="just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49DDE15-0F1C-5C4F-9DC6-58E0E26F7ED4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207D126-92AC-CA4B-8CF9-3AC1CA0703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96338D0D-3480-B54C-BD2A-342FFD54B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B10476A5-6682-394F-91EA-F3F1D28BA6C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</p:spTree>
    <p:extLst>
      <p:ext uri="{BB962C8B-B14F-4D97-AF65-F5344CB8AC3E}">
        <p14:creationId xmlns:p14="http://schemas.microsoft.com/office/powerpoint/2010/main" val="250714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7342000-CD4C-C444-8003-5C512809321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0DB802C-75C1-FE41-BD37-344F027361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8582CE6E-AB27-5341-A202-06C95C11E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7" name="Textplatzhalter 11">
            <a:extLst>
              <a:ext uri="{FF2B5EF4-FFF2-40B4-BE49-F238E27FC236}">
                <a16:creationId xmlns:a16="http://schemas.microsoft.com/office/drawing/2014/main" id="{BF84FD7B-3524-BD43-8776-249C7212534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</p:spTree>
    <p:extLst>
      <p:ext uri="{BB962C8B-B14F-4D97-AF65-F5344CB8AC3E}">
        <p14:creationId xmlns:p14="http://schemas.microsoft.com/office/powerpoint/2010/main" val="11363571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1.5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823FFA64-D9C6-E14D-9522-3C564B519C8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013555" y="1940416"/>
            <a:ext cx="5248079" cy="41364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7B035971-CE52-8F47-BD3A-A27F21AC8C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5200" y="2088001"/>
            <a:ext cx="4868969" cy="3988878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285750" indent="-28575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36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5125" indent="-365125" algn="just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EDB646C-FB9E-2D43-94C9-8A49B2F85D9B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198237BD-4FFA-A64F-940E-BAEEEFCB3A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5200" y="1772816"/>
            <a:ext cx="4868969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to edit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0D086832-37BB-B34B-AC04-810CF03A6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D1AA9362-B534-794B-BA20-976784F6B1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14" name="Textplatzhalter 11">
            <a:extLst>
              <a:ext uri="{FF2B5EF4-FFF2-40B4-BE49-F238E27FC236}">
                <a16:creationId xmlns:a16="http://schemas.microsoft.com/office/drawing/2014/main" id="{27C14BF1-D0C3-6646-AB64-31F6F66944F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</p:spTree>
    <p:extLst>
      <p:ext uri="{BB962C8B-B14F-4D97-AF65-F5344CB8AC3E}">
        <p14:creationId xmlns:p14="http://schemas.microsoft.com/office/powerpoint/2010/main" val="4849953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1.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823FFA64-D9C6-E14D-9522-3C564B519C8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013555" y="1940416"/>
            <a:ext cx="5248079" cy="41364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7B035971-CE52-8F47-BD3A-A27F21AC8C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5200" y="1757680"/>
            <a:ext cx="4868969" cy="4319199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285750" indent="-28575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36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5125" indent="-365125" algn="just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EDB646C-FB9E-2D43-94C9-8A49B2F85D9B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6C22EDB-ECC2-DE45-A78B-E3D63F891E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BDC73A7F-AAD9-524F-B6C5-40E110564F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28011C9F-B7BC-9F41-9208-2B3579FD28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</p:spTree>
    <p:extLst>
      <p:ext uri="{BB962C8B-B14F-4D97-AF65-F5344CB8AC3E}">
        <p14:creationId xmlns:p14="http://schemas.microsoft.com/office/powerpoint/2010/main" val="575169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_IMAGE_1.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823FFA64-D9C6-E14D-9522-3C564B519C8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013555" y="1940416"/>
            <a:ext cx="5252439" cy="41364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7B035971-CE52-8F47-BD3A-A27F21AC8C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5200" y="1838960"/>
            <a:ext cx="4868969" cy="4237919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285750" indent="-28575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36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5125" indent="-365125" algn="just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EDB646C-FB9E-2D43-94C9-8A49B2F85D9B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37D969DA-8248-A043-AC61-28FC33BBF7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06781B2-98DC-0E48-9F1F-F59BC23E6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612F4528-FA41-364A-9767-F1A35D74C4C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</p:spTree>
    <p:extLst>
      <p:ext uri="{BB962C8B-B14F-4D97-AF65-F5344CB8AC3E}">
        <p14:creationId xmlns:p14="http://schemas.microsoft.com/office/powerpoint/2010/main" val="19716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FULL_1.5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823FFA64-D9C6-E14D-9522-3C564B519C8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479823" y="0"/>
            <a:ext cx="5712178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platzhalter 11">
            <a:extLst>
              <a:ext uri="{FF2B5EF4-FFF2-40B4-BE49-F238E27FC236}">
                <a16:creationId xmlns:a16="http://schemas.microsoft.com/office/drawing/2014/main" id="{AE28A11F-6254-DB4A-B2C9-DF9F0658122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8801" y="1069274"/>
            <a:ext cx="5257199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0DE76F6-585A-8044-BD62-33502C1CD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5257199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7BC45803-8784-964C-AE4A-E387D83EC07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5200" y="1772816"/>
            <a:ext cx="5257198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082E61B-7C4D-0842-BCF9-0C6A974323D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5200" y="2088001"/>
            <a:ext cx="5257198" cy="3988878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285750" indent="-28575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36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5125" indent="-365125" algn="just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  <a:p>
            <a:pPr lvl="4"/>
            <a:endParaRPr lang="en-US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A222826-39CE-084F-BFBA-C665FFFA38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1586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FULL_1.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823FFA64-D9C6-E14D-9522-3C564B519C8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479823" y="0"/>
            <a:ext cx="5712178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BA97A5C3-A93D-8B4B-BF45-AA7D96A823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5199" y="1757680"/>
            <a:ext cx="5257199" cy="4319199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285750" indent="-28575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36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5125" indent="-365125" algn="just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  <a:p>
            <a:pPr lvl="4"/>
            <a:endParaRPr lang="en-US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7D6B38E-A7AE-7442-8D46-4E5B858ADC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8" name="Textplatzhalter 11">
            <a:extLst>
              <a:ext uri="{FF2B5EF4-FFF2-40B4-BE49-F238E27FC236}">
                <a16:creationId xmlns:a16="http://schemas.microsoft.com/office/drawing/2014/main" id="{65DB5AA0-5538-9240-A43F-1FA5CDF56D5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8801" y="1069274"/>
            <a:ext cx="5257199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10" name="Titel 2">
            <a:extLst>
              <a:ext uri="{FF2B5EF4-FFF2-40B4-BE49-F238E27FC236}">
                <a16:creationId xmlns:a16="http://schemas.microsoft.com/office/drawing/2014/main" id="{6B0EAB06-DB12-AD44-8617-76B341EE59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5257199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9158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_IMAGE_FULL_1.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823FFA64-D9C6-E14D-9522-3C564B519C8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479823" y="0"/>
            <a:ext cx="5712178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BA97A5C3-A93D-8B4B-BF45-AA7D96A823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5199" y="1828800"/>
            <a:ext cx="5257199" cy="4248079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285750" indent="-28575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36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5125" indent="-365125" algn="just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  <a:p>
            <a:pPr lvl="4"/>
            <a:endParaRPr lang="en-US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A92952C-CB9B-3A43-89ED-78015A8A7D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8" name="Textplatzhalter 11">
            <a:extLst>
              <a:ext uri="{FF2B5EF4-FFF2-40B4-BE49-F238E27FC236}">
                <a16:creationId xmlns:a16="http://schemas.microsoft.com/office/drawing/2014/main" id="{3540B0A5-4D14-0C42-A2CF-AD8AB8E4CAC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8801" y="1069274"/>
            <a:ext cx="5257199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10" name="Titel 2">
            <a:extLst>
              <a:ext uri="{FF2B5EF4-FFF2-40B4-BE49-F238E27FC236}">
                <a16:creationId xmlns:a16="http://schemas.microsoft.com/office/drawing/2014/main" id="{056408DE-6836-1343-8CE7-6C9864ACB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5257199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920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MEDIA_WHIT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24DB25-5079-3B47-B924-B2E79D7F7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F4688833-9B8E-6D44-9009-878E2167886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801" y="1069274"/>
            <a:ext cx="10514395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2357D714-ABF5-654D-A74D-8CF328EA082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5200" y="1864800"/>
            <a:ext cx="10517562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9" name="Foliennummernplatzhalter 18">
            <a:extLst>
              <a:ext uri="{FF2B5EF4-FFF2-40B4-BE49-F238E27FC236}">
                <a16:creationId xmlns:a16="http://schemas.microsoft.com/office/drawing/2014/main" id="{A0506E49-85D2-2E46-A276-9BAB13BEB9DC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D1F5AA4-FDD7-6045-A84F-8120056F64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12" name="Inhaltsplatzhalter 6">
            <a:extLst>
              <a:ext uri="{FF2B5EF4-FFF2-40B4-BE49-F238E27FC236}">
                <a16:creationId xmlns:a16="http://schemas.microsoft.com/office/drawing/2014/main" id="{C2102385-7D27-9E41-83B5-00B298033324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928048" y="2229925"/>
            <a:ext cx="10331270" cy="385282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lang="de-DE" sz="17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700">
                <a:solidFill>
                  <a:schemeClr val="bg2"/>
                </a:solidFill>
              </a:defRPr>
            </a:lvl2pPr>
            <a:lvl3pPr marL="36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3600" indent="-363600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defRPr lang="en-US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5608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MEDIA_WHIT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A1125165-E996-ED44-9C2A-28115C90322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5200" y="1864800"/>
            <a:ext cx="5118989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2C3860D9-0C73-1144-81FD-150AE021747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53201" y="1864800"/>
            <a:ext cx="5099788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30" name="Foliennummernplatzhalter 8">
            <a:extLst>
              <a:ext uri="{FF2B5EF4-FFF2-40B4-BE49-F238E27FC236}">
                <a16:creationId xmlns:a16="http://schemas.microsoft.com/office/drawing/2014/main" id="{433BB5AB-9C8B-4B4B-9C59-5F131437133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0956843" y="6398000"/>
            <a:ext cx="396355" cy="365125"/>
          </a:xfrm>
        </p:spPr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CB78B87B-DF50-BD4B-B3BD-25DCCAAD72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13" name="Inhaltsplatzhalter 6">
            <a:extLst>
              <a:ext uri="{FF2B5EF4-FFF2-40B4-BE49-F238E27FC236}">
                <a16:creationId xmlns:a16="http://schemas.microsoft.com/office/drawing/2014/main" id="{85FD0CCF-04BD-0844-B49B-1BCA6D28B38C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930364" y="2229924"/>
            <a:ext cx="4916867" cy="3846955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50000"/>
              </a:lnSpc>
              <a:buNone/>
              <a:defRPr sz="1700">
                <a:solidFill>
                  <a:schemeClr val="bg2"/>
                </a:solidFill>
              </a:defRPr>
            </a:lvl1pPr>
            <a:lvl2pPr marL="18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sz="1700">
                <a:solidFill>
                  <a:schemeClr val="bg2"/>
                </a:solidFill>
              </a:defRPr>
            </a:lvl2pPr>
            <a:lvl3pPr marL="36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3600" indent="-363600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defRPr lang="en-US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  <a:p>
            <a:pPr lvl="4"/>
            <a:endParaRPr lang="en-US" dirty="0"/>
          </a:p>
        </p:txBody>
      </p:sp>
      <p:sp>
        <p:nvSpPr>
          <p:cNvPr id="14" name="Inhaltsplatzhalter 6">
            <a:extLst>
              <a:ext uri="{FF2B5EF4-FFF2-40B4-BE49-F238E27FC236}">
                <a16:creationId xmlns:a16="http://schemas.microsoft.com/office/drawing/2014/main" id="{D4BA06E8-B2D0-6A44-8444-CBDE55E3B787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6344771" y="2229924"/>
            <a:ext cx="4916867" cy="3846955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50000"/>
              </a:lnSpc>
              <a:buNone/>
              <a:defRPr sz="1700">
                <a:solidFill>
                  <a:schemeClr val="bg2"/>
                </a:solidFill>
              </a:defRPr>
            </a:lvl1pPr>
            <a:lvl2pPr marL="18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sz="1700">
                <a:solidFill>
                  <a:schemeClr val="bg2"/>
                </a:solidFill>
              </a:defRPr>
            </a:lvl2pPr>
            <a:lvl3pPr marL="36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3600" indent="-363600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defRPr lang="en-US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  <a:p>
            <a:pPr lvl="4"/>
            <a:endParaRPr lang="en-US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A488BD9C-803A-7147-8130-31F25561BF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641ED37D-3D86-0541-BA70-FF42193312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801" y="1069274"/>
            <a:ext cx="10514395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</p:spTree>
    <p:extLst>
      <p:ext uri="{BB962C8B-B14F-4D97-AF65-F5344CB8AC3E}">
        <p14:creationId xmlns:p14="http://schemas.microsoft.com/office/powerpoint/2010/main" val="1845030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MEDIA_RED_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75CACACB-E126-1B47-BAE9-647CEDDB5E6D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928047" y="2229925"/>
            <a:ext cx="10331271" cy="3858396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50000"/>
              </a:lnSpc>
              <a:buNone/>
              <a:defRPr sz="1700">
                <a:solidFill>
                  <a:schemeClr val="bg1"/>
                </a:solidFill>
              </a:defRPr>
            </a:lvl1pPr>
            <a:lvl2pPr marL="180000" indent="-18000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§"/>
              <a:defRPr sz="1700">
                <a:solidFill>
                  <a:schemeClr val="bg1"/>
                </a:solidFill>
              </a:defRPr>
            </a:lvl2pPr>
            <a:lvl3pPr marL="360000" indent="-180000">
              <a:lnSpc>
                <a:spcPct val="150000"/>
              </a:lnSpc>
              <a:buFont typeface="Wingdings" pitchFamily="2" charset="2"/>
              <a:buChar char="§"/>
              <a:defRPr>
                <a:solidFill>
                  <a:schemeClr val="bg1"/>
                </a:solidFill>
              </a:defRPr>
            </a:lvl3pPr>
            <a:lvl4pPr marL="540000" indent="-180000">
              <a:lnSpc>
                <a:spcPct val="150000"/>
              </a:lnSpc>
              <a:buFont typeface="Wingdings" pitchFamily="2" charset="2"/>
              <a:buChar char="§"/>
              <a:defRPr sz="1700">
                <a:solidFill>
                  <a:schemeClr val="bg1"/>
                </a:solidFill>
              </a:defRPr>
            </a:lvl4pPr>
            <a:lvl5pPr marL="363600" indent="-363600">
              <a:lnSpc>
                <a:spcPct val="150000"/>
              </a:lnSpc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24DB25-5079-3B47-B924-B2E79D7F7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17F7995C-8617-0E4E-BF19-CD49032B3DC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801" y="1069274"/>
            <a:ext cx="10514397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3DE5FB-FD6A-0A48-ACE8-CD534C14C00A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028F6198-E829-8341-8ECD-7C41389576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5200" y="1864800"/>
            <a:ext cx="1052160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Click to edit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C89A000-07A3-F54D-AB57-199E152D94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4" y="6376778"/>
            <a:ext cx="1660525" cy="33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86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MEDIA_RED_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Inhaltsplatzhalter 7">
            <a:extLst>
              <a:ext uri="{FF2B5EF4-FFF2-40B4-BE49-F238E27FC236}">
                <a16:creationId xmlns:a16="http://schemas.microsoft.com/office/drawing/2014/main" id="{2DBF302B-0A29-794A-824F-53F57770097A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936388" y="2229925"/>
            <a:ext cx="4923543" cy="3852821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50000"/>
              </a:lnSpc>
              <a:buNone/>
              <a:defRPr sz="1700">
                <a:solidFill>
                  <a:schemeClr val="bg1"/>
                </a:solidFill>
              </a:defRPr>
            </a:lvl1pPr>
            <a:lvl2pPr marL="180000" indent="-18000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§"/>
              <a:defRPr sz="1700">
                <a:solidFill>
                  <a:schemeClr val="bg1"/>
                </a:solidFill>
              </a:defRPr>
            </a:lvl2pPr>
            <a:lvl3pPr marL="360000" indent="-180000">
              <a:lnSpc>
                <a:spcPct val="150000"/>
              </a:lnSpc>
              <a:buFont typeface="Wingdings" pitchFamily="2" charset="2"/>
              <a:buChar char="§"/>
              <a:defRPr>
                <a:solidFill>
                  <a:schemeClr val="bg1"/>
                </a:solidFill>
              </a:defRPr>
            </a:lvl3pPr>
            <a:lvl4pPr marL="540000" indent="-180000">
              <a:lnSpc>
                <a:spcPct val="150000"/>
              </a:lnSpc>
              <a:buFont typeface="Wingdings" pitchFamily="2" charset="2"/>
              <a:buChar char="§"/>
              <a:defRPr sz="1700">
                <a:solidFill>
                  <a:schemeClr val="bg1"/>
                </a:solidFill>
              </a:defRPr>
            </a:lvl4pPr>
            <a:lvl5pPr marL="363600" indent="-363600">
              <a:lnSpc>
                <a:spcPct val="150000"/>
              </a:lnSpc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DA7F40-DB35-7A4C-8B4D-CFFCC8EFD0C9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CF800B80-BBD1-284D-A48B-71803E0EA54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5201" y="1864800"/>
            <a:ext cx="5099788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16" name="Textplatzhalter 4">
            <a:extLst>
              <a:ext uri="{FF2B5EF4-FFF2-40B4-BE49-F238E27FC236}">
                <a16:creationId xmlns:a16="http://schemas.microsoft.com/office/drawing/2014/main" id="{6E886D0C-A8B4-3244-AE8F-86BB8F8ADA2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53201" y="1864800"/>
            <a:ext cx="5099788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20" name="Inhaltsplatzhalter 7">
            <a:extLst>
              <a:ext uri="{FF2B5EF4-FFF2-40B4-BE49-F238E27FC236}">
                <a16:creationId xmlns:a16="http://schemas.microsoft.com/office/drawing/2014/main" id="{ECA95D00-86A1-B640-91C7-D98A550A1564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6342450" y="2229925"/>
            <a:ext cx="4923544" cy="3852821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50000"/>
              </a:lnSpc>
              <a:buNone/>
              <a:defRPr sz="1700">
                <a:solidFill>
                  <a:schemeClr val="bg1"/>
                </a:solidFill>
              </a:defRPr>
            </a:lvl1pPr>
            <a:lvl2pPr marL="180000" indent="-18000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§"/>
              <a:defRPr sz="1700">
                <a:solidFill>
                  <a:schemeClr val="bg1"/>
                </a:solidFill>
              </a:defRPr>
            </a:lvl2pPr>
            <a:lvl3pPr marL="360000" indent="-180000">
              <a:lnSpc>
                <a:spcPct val="150000"/>
              </a:lnSpc>
              <a:buFont typeface="Wingdings" pitchFamily="2" charset="2"/>
              <a:buChar char="§"/>
              <a:defRPr>
                <a:solidFill>
                  <a:schemeClr val="bg1"/>
                </a:solidFill>
              </a:defRPr>
            </a:lvl3pPr>
            <a:lvl4pPr marL="540000" indent="-180000">
              <a:lnSpc>
                <a:spcPct val="150000"/>
              </a:lnSpc>
              <a:buFont typeface="Wingdings" pitchFamily="2" charset="2"/>
              <a:buChar char="§"/>
              <a:defRPr sz="1700">
                <a:solidFill>
                  <a:schemeClr val="bg1"/>
                </a:solidFill>
              </a:defRPr>
            </a:lvl4pPr>
            <a:lvl5pPr marL="363600" indent="-363600">
              <a:lnSpc>
                <a:spcPct val="150000"/>
              </a:lnSpc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  <a:p>
            <a:pPr lvl="4"/>
            <a:endParaRPr lang="en-US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F4E3D51B-2315-FD4E-9592-7AA092B18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4" y="6376778"/>
            <a:ext cx="1660525" cy="336917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060E5347-8B65-BE46-B585-6991DBBC4E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38BF0AEC-5A60-8343-87FE-85630C1F42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801" y="1069274"/>
            <a:ext cx="10514397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</p:spTree>
    <p:extLst>
      <p:ext uri="{BB962C8B-B14F-4D97-AF65-F5344CB8AC3E}">
        <p14:creationId xmlns:p14="http://schemas.microsoft.com/office/powerpoint/2010/main" val="32729486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823FFA64-D9C6-E14D-9522-3C564B519C8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0" y="-1"/>
            <a:ext cx="12192001" cy="517215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9C00E63-BC0D-624D-A8A2-0FA77E8529F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FEFF62FD-3002-FA40-81E9-3A66E470231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797" y="5445760"/>
            <a:ext cx="10514401" cy="6311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700">
                <a:solidFill>
                  <a:schemeClr val="tx2"/>
                </a:solidFill>
              </a:defRPr>
            </a:lvl1pPr>
            <a:lvl2pPr marL="17463" indent="0">
              <a:buNone/>
              <a:tabLst/>
              <a:defRPr sz="1700">
                <a:solidFill>
                  <a:schemeClr val="bg2"/>
                </a:solidFill>
                <a:latin typeface="+mn-lt"/>
              </a:defRPr>
            </a:lvl2pPr>
            <a:lvl3pPr marL="180000" indent="-180000">
              <a:buClr>
                <a:schemeClr val="tx2"/>
              </a:buClr>
              <a:buFont typeface="Wingdings" pitchFamily="2" charset="2"/>
              <a:buChar char="§"/>
              <a:tabLst/>
              <a:defRPr sz="1700">
                <a:solidFill>
                  <a:schemeClr val="bg2"/>
                </a:solidFill>
                <a:latin typeface="+mn-lt"/>
              </a:defRPr>
            </a:lvl3pPr>
            <a:lvl4pPr marL="360000" indent="-180000">
              <a:buClr>
                <a:schemeClr val="tx2"/>
              </a:buClr>
              <a:buFont typeface="Wingdings" pitchFamily="2" charset="2"/>
              <a:buChar char="§"/>
              <a:tabLst/>
              <a:defRPr sz="1700">
                <a:solidFill>
                  <a:schemeClr val="bg2"/>
                </a:solidFill>
                <a:latin typeface="+mn-lt"/>
              </a:defRPr>
            </a:lvl4pPr>
            <a:lvl5pPr marL="540000" indent="-180000">
              <a:buClr>
                <a:schemeClr val="tx2"/>
              </a:buClr>
              <a:buFont typeface="Wingdings" pitchFamily="2" charset="2"/>
              <a:buChar char="§"/>
              <a:tabLst/>
              <a:defRPr sz="170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3FA7D1EB-0448-1E4E-90B5-159532E14C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902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823FFA64-D9C6-E14D-9522-3C564B519C8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0" y="1940416"/>
            <a:ext cx="12192001" cy="49175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platzhalter 11">
            <a:extLst>
              <a:ext uri="{FF2B5EF4-FFF2-40B4-BE49-F238E27FC236}">
                <a16:creationId xmlns:a16="http://schemas.microsoft.com/office/drawing/2014/main" id="{53349F95-6B1D-014A-9A44-8536DBC70DD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7D675BA-E439-0F4B-B5DE-D9D2988B14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9331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A57D2FD-3BE8-CF48-8D2F-8F527902FA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799" y="1865352"/>
            <a:ext cx="10512085" cy="421152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3600" b="0" i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9525" indent="0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tabLst/>
              <a:defRPr sz="1700" b="1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3pPr>
            <a:lvl4pPr marL="18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4pPr>
            <a:lvl5pPr marL="36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9C00E63-BC0D-624D-A8A2-0FA77E8529F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C2B8DED7-7B70-D143-AFB3-4231FACFE4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250BB4E6-1C09-2E41-AD10-43638DBD88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14" name="Titel 2">
            <a:extLst>
              <a:ext uri="{FF2B5EF4-FFF2-40B4-BE49-F238E27FC236}">
                <a16:creationId xmlns:a16="http://schemas.microsoft.com/office/drawing/2014/main" id="{29D636A9-1D54-B641-B8F0-30BB98DBA4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255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A57D2FD-3BE8-CF48-8D2F-8F527902FA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799" y="1865352"/>
            <a:ext cx="10512085" cy="4217394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3600" b="0" i="1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9525" indent="0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tabLst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80000" indent="-18000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§"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360000" indent="-18000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§"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9C00E63-BC0D-624D-A8A2-0FA77E8529F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D411298-8A79-0843-96CD-6672D88906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4" y="6376778"/>
            <a:ext cx="1660525" cy="336917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BE1FE75C-94FA-9F46-9D25-775DBFB4AF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8" name="Textplatzhalter 11">
            <a:extLst>
              <a:ext uri="{FF2B5EF4-FFF2-40B4-BE49-F238E27FC236}">
                <a16:creationId xmlns:a16="http://schemas.microsoft.com/office/drawing/2014/main" id="{8D1194FD-57B4-9E49-9E26-130A151D2E2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801" y="1069274"/>
            <a:ext cx="10514397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</p:spTree>
    <p:extLst>
      <p:ext uri="{BB962C8B-B14F-4D97-AF65-F5344CB8AC3E}">
        <p14:creationId xmlns:p14="http://schemas.microsoft.com/office/powerpoint/2010/main" val="9175239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IMAG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823FFA64-D9C6-E14D-9522-3C564B519C8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599679" y="0"/>
            <a:ext cx="4592321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A57D2FD-3BE8-CF48-8D2F-8F527902FA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800" y="1069274"/>
            <a:ext cx="6364640" cy="500760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2400" b="0" i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9525" indent="0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tabLst/>
              <a:defRPr sz="1700" b="1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3pPr>
            <a:lvl4pPr marL="18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4pPr>
            <a:lvl5pPr marL="360000" indent="-180000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05E0BBB-1FDD-D14B-BCB2-07BEBA1FA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2944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IMAGE_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823FFA64-D9C6-E14D-9522-3C564B519C8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599679" y="0"/>
            <a:ext cx="4592321" cy="6858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A57D2FD-3BE8-CF48-8D2F-8F527902FA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800" y="1069274"/>
            <a:ext cx="6364640" cy="5013472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2400" b="0" i="1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9525" indent="0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tabLst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80000" indent="-18000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§"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360000" indent="-18000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§"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D51BBEE-880E-9F44-A065-70D5EE8976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4" y="6376778"/>
            <a:ext cx="1660525" cy="33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029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24DB25-5079-3B47-B924-B2E79D7F7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NOME COGNOME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7CCD9C3-D45A-0044-8C6C-1EBD62E1E821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8B200C9B-6A78-7C46-9FF4-7A002DEDF8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21000" y="1866686"/>
            <a:ext cx="8424820" cy="525600"/>
          </a:xfrm>
          <a:prstGeom prst="rect">
            <a:avLst/>
          </a:prstGeom>
        </p:spPr>
        <p:txBody>
          <a:bodyPr numCol="1"/>
          <a:lstStyle>
            <a:lvl1pPr marL="11113" indent="-11113">
              <a:buClr>
                <a:schemeClr val="tx2"/>
              </a:buClr>
              <a:buFont typeface="Wingdings" pitchFamily="2" charset="2"/>
              <a:buNone/>
              <a:tabLst/>
              <a:defRPr sz="1700" b="0" i="0" cap="none" baseline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/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/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/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 b="1" dirty="0"/>
              <a:t>Function | Position | Two Lines Possible</a:t>
            </a:r>
            <a:endParaRPr lang="en-US" dirty="0"/>
          </a:p>
        </p:txBody>
      </p:sp>
      <p:sp>
        <p:nvSpPr>
          <p:cNvPr id="22" name="Bildplatzhalter 6">
            <a:extLst>
              <a:ext uri="{FF2B5EF4-FFF2-40B4-BE49-F238E27FC236}">
                <a16:creationId xmlns:a16="http://schemas.microsoft.com/office/drawing/2014/main" id="{6126594E-3076-9D49-9242-C21B776B3829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957287" y="1942105"/>
            <a:ext cx="1826345" cy="2287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1426EE19-D383-CE44-9C10-B6270CA54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26" name="Textplatzhalter 39">
            <a:extLst>
              <a:ext uri="{FF2B5EF4-FFF2-40B4-BE49-F238E27FC236}">
                <a16:creationId xmlns:a16="http://schemas.microsoft.com/office/drawing/2014/main" id="{897AF230-28B9-C44C-942F-128FB2706D5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923520" y="2935617"/>
            <a:ext cx="4378411" cy="3147128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Char char="§"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List max. 5 areas of experience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995E196-B0AC-E941-8C2C-D03D6C495539}"/>
              </a:ext>
            </a:extLst>
          </p:cNvPr>
          <p:cNvSpPr txBox="1"/>
          <p:nvPr userDrawn="1"/>
        </p:nvSpPr>
        <p:spPr>
          <a:xfrm>
            <a:off x="2921000" y="2601716"/>
            <a:ext cx="390709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US" sz="1700" b="1" i="0" dirty="0">
                <a:solidFill>
                  <a:schemeClr val="tx2"/>
                </a:solidFill>
                <a:latin typeface="Verdana" panose="020B0604030504040204" pitchFamily="34" charset="0"/>
              </a:rPr>
              <a:t>FOCUS</a:t>
            </a:r>
          </a:p>
        </p:txBody>
      </p:sp>
      <p:sp>
        <p:nvSpPr>
          <p:cNvPr id="28" name="Textplatzhalter 26">
            <a:extLst>
              <a:ext uri="{FF2B5EF4-FFF2-40B4-BE49-F238E27FC236}">
                <a16:creationId xmlns:a16="http://schemas.microsoft.com/office/drawing/2014/main" id="{556D3AB2-161C-604C-AFE1-5C25A64A39F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7269" y="4305463"/>
            <a:ext cx="1935972" cy="71167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>
              <a:lnSpc>
                <a:spcPct val="120000"/>
              </a:lnSpc>
              <a:spcBef>
                <a:spcPts val="0"/>
              </a:spcBef>
              <a:buNone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11113" indent="0">
              <a:lnSpc>
                <a:spcPct val="100000"/>
              </a:lnSpc>
              <a:buNone/>
              <a:tabLst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Company</a:t>
            </a:r>
          </a:p>
          <a:p>
            <a:pPr lvl="0"/>
            <a:r>
              <a:rPr lang="en-US" dirty="0"/>
              <a:t>Street</a:t>
            </a:r>
          </a:p>
          <a:p>
            <a:pPr lvl="0"/>
            <a:r>
              <a:rPr lang="en-US" dirty="0"/>
              <a:t>ZIP City | Country</a:t>
            </a:r>
          </a:p>
        </p:txBody>
      </p:sp>
      <p:sp>
        <p:nvSpPr>
          <p:cNvPr id="29" name="Textplatzhalter 31">
            <a:extLst>
              <a:ext uri="{FF2B5EF4-FFF2-40B4-BE49-F238E27FC236}">
                <a16:creationId xmlns:a16="http://schemas.microsoft.com/office/drawing/2014/main" id="{47264D40-A467-CE4D-8DFB-51AD8C2DE6B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46107" y="4995144"/>
            <a:ext cx="1737133" cy="270474"/>
          </a:xfrm>
          <a:prstGeom prst="rect">
            <a:avLst/>
          </a:prstGeom>
        </p:spPr>
        <p:txBody>
          <a:bodyPr anchor="t" anchorCtr="0"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+XXXXXXXXXX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9A133A94-2468-3A4D-9C00-D98CB73A574E}"/>
              </a:ext>
            </a:extLst>
          </p:cNvPr>
          <p:cNvSpPr txBox="1"/>
          <p:nvPr userDrawn="1"/>
        </p:nvSpPr>
        <p:spPr>
          <a:xfrm>
            <a:off x="860906" y="4981302"/>
            <a:ext cx="3182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1" i="0" dirty="0">
                <a:solidFill>
                  <a:schemeClr val="tx2"/>
                </a:solidFill>
                <a:latin typeface="Verdana" panose="020B0604030504040204" pitchFamily="34" charset="0"/>
              </a:rPr>
              <a:t>T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D28D4273-D49D-F841-9866-5E8AF8E8C57B}"/>
              </a:ext>
            </a:extLst>
          </p:cNvPr>
          <p:cNvSpPr txBox="1"/>
          <p:nvPr userDrawn="1"/>
        </p:nvSpPr>
        <p:spPr>
          <a:xfrm>
            <a:off x="860907" y="5161309"/>
            <a:ext cx="3182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1" i="0" dirty="0">
                <a:solidFill>
                  <a:schemeClr val="tx2"/>
                </a:solidFill>
                <a:latin typeface="Verdana" panose="020B0604030504040204" pitchFamily="34" charset="0"/>
              </a:rPr>
              <a:t>E</a:t>
            </a:r>
          </a:p>
        </p:txBody>
      </p:sp>
      <p:sp>
        <p:nvSpPr>
          <p:cNvPr id="35" name="Textplatzhalter 31">
            <a:extLst>
              <a:ext uri="{FF2B5EF4-FFF2-40B4-BE49-F238E27FC236}">
                <a16:creationId xmlns:a16="http://schemas.microsoft.com/office/drawing/2014/main" id="{9CBFD42E-36BE-4F4D-B5DB-CAC8845F4EC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45948" y="5174750"/>
            <a:ext cx="1737133" cy="270474"/>
          </a:xfrm>
          <a:prstGeom prst="rect">
            <a:avLst/>
          </a:prstGeom>
        </p:spPr>
        <p:txBody>
          <a:bodyPr anchor="t" anchorCtr="0"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 err="1"/>
              <a:t>email@email.com</a:t>
            </a:r>
            <a:endParaRPr lang="en-US" dirty="0"/>
          </a:p>
        </p:txBody>
      </p:sp>
      <p:cxnSp>
        <p:nvCxnSpPr>
          <p:cNvPr id="42" name="Gerade Verbindung 41">
            <a:extLst>
              <a:ext uri="{FF2B5EF4-FFF2-40B4-BE49-F238E27FC236}">
                <a16:creationId xmlns:a16="http://schemas.microsoft.com/office/drawing/2014/main" id="{C88673F6-BFFB-534D-A0A9-CE11A1107D80}"/>
              </a:ext>
            </a:extLst>
          </p:cNvPr>
          <p:cNvCxnSpPr>
            <a:cxnSpLocks/>
          </p:cNvCxnSpPr>
          <p:nvPr userDrawn="1"/>
        </p:nvCxnSpPr>
        <p:spPr>
          <a:xfrm>
            <a:off x="3027145" y="2492896"/>
            <a:ext cx="8326053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platzhalter 39">
            <a:extLst>
              <a:ext uri="{FF2B5EF4-FFF2-40B4-BE49-F238E27FC236}">
                <a16:creationId xmlns:a16="http://schemas.microsoft.com/office/drawing/2014/main" id="{E1D85231-FC0D-924B-BD3D-3987D9F319A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42211" y="2936688"/>
            <a:ext cx="3910987" cy="3146057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GB" noProof="0" dirty="0"/>
              <a:t>List Career Steps/Key Achievements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FC6FD956-97F2-ED46-B056-157339A2B773}"/>
              </a:ext>
            </a:extLst>
          </p:cNvPr>
          <p:cNvSpPr txBox="1"/>
          <p:nvPr userDrawn="1"/>
        </p:nvSpPr>
        <p:spPr>
          <a:xfrm>
            <a:off x="7439691" y="2602788"/>
            <a:ext cx="390709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US" sz="1700" b="1" i="0" dirty="0">
                <a:solidFill>
                  <a:schemeClr val="tx2"/>
                </a:solidFill>
                <a:latin typeface="Verdana" panose="020B0604030504040204" pitchFamily="34" charset="0"/>
              </a:rPr>
              <a:t>ALTRE INFORMAZIONI</a:t>
            </a:r>
          </a:p>
        </p:txBody>
      </p:sp>
    </p:spTree>
    <p:extLst>
      <p:ext uri="{BB962C8B-B14F-4D97-AF65-F5344CB8AC3E}">
        <p14:creationId xmlns:p14="http://schemas.microsoft.com/office/powerpoint/2010/main" val="2818937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A05B03A6-145B-7D49-AB63-A2522894A0E0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34" name="Textplatzhalter 9">
            <a:extLst>
              <a:ext uri="{FF2B5EF4-FFF2-40B4-BE49-F238E27FC236}">
                <a16:creationId xmlns:a16="http://schemas.microsoft.com/office/drawing/2014/main" id="{1B976645-BCE3-0949-8565-222D1AD1CEB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338894" y="1873608"/>
            <a:ext cx="3709567" cy="524224"/>
          </a:xfrm>
          <a:prstGeom prst="rect">
            <a:avLst/>
          </a:prstGeom>
        </p:spPr>
        <p:txBody>
          <a:bodyPr numCol="1"/>
          <a:lstStyle>
            <a:lvl1pPr marL="11113" indent="-11113">
              <a:buClr>
                <a:schemeClr val="tx2"/>
              </a:buClr>
              <a:buFont typeface="Wingdings" pitchFamily="2" charset="2"/>
              <a:buNone/>
              <a:tabLst/>
              <a:defRPr sz="12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/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/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/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 b="1" dirty="0"/>
              <a:t>Function | Position | Two Lines Possible</a:t>
            </a:r>
            <a:endParaRPr lang="en-US" dirty="0"/>
          </a:p>
        </p:txBody>
      </p:sp>
      <p:sp>
        <p:nvSpPr>
          <p:cNvPr id="39" name="Textplatzhalter 26">
            <a:extLst>
              <a:ext uri="{FF2B5EF4-FFF2-40B4-BE49-F238E27FC236}">
                <a16:creationId xmlns:a16="http://schemas.microsoft.com/office/drawing/2014/main" id="{844C98AE-D01C-A44E-8C09-AA89B9D1E7D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346291" y="4807487"/>
            <a:ext cx="3702170" cy="704882"/>
          </a:xfrm>
          <a:prstGeom prst="rect">
            <a:avLst/>
          </a:prstGeom>
        </p:spPr>
        <p:txBody>
          <a:bodyPr/>
          <a:lstStyle>
            <a:lvl1pPr>
              <a:buNone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11113" indent="0">
              <a:buNone/>
              <a:tabLst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Address</a:t>
            </a:r>
          </a:p>
          <a:p>
            <a:pPr lvl="1"/>
            <a:r>
              <a:rPr lang="en-US" dirty="0"/>
              <a:t>Street</a:t>
            </a:r>
          </a:p>
          <a:p>
            <a:pPr lvl="1"/>
            <a:r>
              <a:rPr lang="en-US" dirty="0"/>
              <a:t>Postal Code City | Country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9DD4B838-7A47-694C-8FCC-A3994CB2B2D7}"/>
              </a:ext>
            </a:extLst>
          </p:cNvPr>
          <p:cNvSpPr txBox="1"/>
          <p:nvPr userDrawn="1"/>
        </p:nvSpPr>
        <p:spPr>
          <a:xfrm>
            <a:off x="2338975" y="5527439"/>
            <a:ext cx="2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i="0" dirty="0">
                <a:solidFill>
                  <a:schemeClr val="tx2"/>
                </a:solidFill>
                <a:latin typeface="Verdana" panose="020B0604030504040204" pitchFamily="34" charset="0"/>
              </a:rPr>
              <a:t>T</a:t>
            </a: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888E6BAE-EEBD-F046-9AC3-18AB30D34F57}"/>
              </a:ext>
            </a:extLst>
          </p:cNvPr>
          <p:cNvSpPr txBox="1"/>
          <p:nvPr userDrawn="1"/>
        </p:nvSpPr>
        <p:spPr>
          <a:xfrm>
            <a:off x="2338974" y="5739456"/>
            <a:ext cx="2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i="0" dirty="0">
                <a:solidFill>
                  <a:schemeClr val="tx2"/>
                </a:solidFill>
                <a:latin typeface="Verdana" panose="020B0604030504040204" pitchFamily="34" charset="0"/>
              </a:rPr>
              <a:t>E</a:t>
            </a:r>
          </a:p>
        </p:txBody>
      </p:sp>
      <p:sp>
        <p:nvSpPr>
          <p:cNvPr id="64" name="Textplatzhalter 39">
            <a:extLst>
              <a:ext uri="{FF2B5EF4-FFF2-40B4-BE49-F238E27FC236}">
                <a16:creationId xmlns:a16="http://schemas.microsoft.com/office/drawing/2014/main" id="{C133A9D8-A9F2-3943-8C5C-5ECC318CE17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346291" y="2708920"/>
            <a:ext cx="3702354" cy="1372227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Char char="§"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List max. 5 areas of experience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A9C1D91F-F2BB-FE4E-A94D-C9F955D3F2E3}"/>
              </a:ext>
            </a:extLst>
          </p:cNvPr>
          <p:cNvSpPr txBox="1"/>
          <p:nvPr userDrawn="1"/>
        </p:nvSpPr>
        <p:spPr>
          <a:xfrm>
            <a:off x="2346291" y="2436352"/>
            <a:ext cx="370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i="0" dirty="0">
                <a:solidFill>
                  <a:schemeClr val="tx2"/>
                </a:solidFill>
                <a:latin typeface="Verdana" panose="020B0604030504040204" pitchFamily="34" charset="0"/>
              </a:rPr>
              <a:t>FOCUS</a:t>
            </a: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15825ACB-6E44-3A4D-BB68-5E70C9A4182D}"/>
              </a:ext>
            </a:extLst>
          </p:cNvPr>
          <p:cNvSpPr txBox="1"/>
          <p:nvPr userDrawn="1"/>
        </p:nvSpPr>
        <p:spPr>
          <a:xfrm>
            <a:off x="2339999" y="4130638"/>
            <a:ext cx="37070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i="0" dirty="0">
                <a:solidFill>
                  <a:schemeClr val="tx2"/>
                </a:solidFill>
                <a:latin typeface="Verdana" panose="020B0604030504040204" pitchFamily="34" charset="0"/>
              </a:rPr>
              <a:t>LINGUE</a:t>
            </a:r>
          </a:p>
        </p:txBody>
      </p:sp>
      <p:sp>
        <p:nvSpPr>
          <p:cNvPr id="67" name="Textplatzhalter 43">
            <a:extLst>
              <a:ext uri="{FF2B5EF4-FFF2-40B4-BE49-F238E27FC236}">
                <a16:creationId xmlns:a16="http://schemas.microsoft.com/office/drawing/2014/main" id="{50751FB3-F7F6-4146-A0D8-F34B3D8B270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346291" y="4404739"/>
            <a:ext cx="3702203" cy="351170"/>
          </a:xfrm>
          <a:prstGeom prst="rect">
            <a:avLst/>
          </a:prstGeom>
        </p:spPr>
        <p:txBody>
          <a:bodyPr/>
          <a:lstStyle>
            <a:lvl1pPr>
              <a:buNone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Insert Languages</a:t>
            </a:r>
          </a:p>
        </p:txBody>
      </p:sp>
      <p:sp>
        <p:nvSpPr>
          <p:cNvPr id="69" name="Textplatzhalter 7">
            <a:extLst>
              <a:ext uri="{FF2B5EF4-FFF2-40B4-BE49-F238E27FC236}">
                <a16:creationId xmlns:a16="http://schemas.microsoft.com/office/drawing/2014/main" id="{4F200241-8CE3-7A4F-B38C-D90D556FEC8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8800" y="540000"/>
            <a:ext cx="5204648" cy="524223"/>
          </a:xfrm>
          <a:prstGeom prst="rect">
            <a:avLst/>
          </a:prstGeom>
        </p:spPr>
        <p:txBody>
          <a:bodyPr/>
          <a:lstStyle>
            <a:lvl1pPr>
              <a:buNone/>
              <a:defRPr sz="2400" b="0" i="0" cap="all" baseline="0">
                <a:solidFill>
                  <a:schemeClr val="tx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b="1" dirty="0"/>
              <a:t>NOME COGNOME</a:t>
            </a:r>
            <a:endParaRPr lang="en-US" dirty="0"/>
          </a:p>
        </p:txBody>
      </p:sp>
      <p:sp>
        <p:nvSpPr>
          <p:cNvPr id="70" name="Bildplatzhalter 6">
            <a:extLst>
              <a:ext uri="{FF2B5EF4-FFF2-40B4-BE49-F238E27FC236}">
                <a16:creationId xmlns:a16="http://schemas.microsoft.com/office/drawing/2014/main" id="{861F261E-07F3-D141-96B3-61E1F4572CF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54339" y="1941456"/>
            <a:ext cx="1263752" cy="1515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1" name="Textplatzhalter 31">
            <a:extLst>
              <a:ext uri="{FF2B5EF4-FFF2-40B4-BE49-F238E27FC236}">
                <a16:creationId xmlns:a16="http://schemas.microsoft.com/office/drawing/2014/main" id="{7777CD19-76E1-AC45-9895-DF4F0980ADBE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573803" y="5557208"/>
            <a:ext cx="3465892" cy="247230"/>
          </a:xfrm>
          <a:prstGeom prst="rect">
            <a:avLst/>
          </a:prstGeom>
        </p:spPr>
        <p:txBody>
          <a:bodyPr/>
          <a:lstStyle>
            <a:lvl1pPr>
              <a:buNone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+XXXXXXXXXX</a:t>
            </a:r>
          </a:p>
        </p:txBody>
      </p:sp>
      <p:sp>
        <p:nvSpPr>
          <p:cNvPr id="122" name="Textplatzhalter 34">
            <a:extLst>
              <a:ext uri="{FF2B5EF4-FFF2-40B4-BE49-F238E27FC236}">
                <a16:creationId xmlns:a16="http://schemas.microsoft.com/office/drawing/2014/main" id="{3C2F278F-65CF-1C4A-9AA2-6699C4833095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573997" y="5770586"/>
            <a:ext cx="3465698" cy="280817"/>
          </a:xfrm>
          <a:prstGeom prst="rect">
            <a:avLst/>
          </a:prstGeom>
        </p:spPr>
        <p:txBody>
          <a:bodyPr/>
          <a:lstStyle>
            <a:lvl1pPr>
              <a:buNone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 err="1"/>
              <a:t>email@email.com</a:t>
            </a:r>
            <a:endParaRPr lang="en-US" dirty="0"/>
          </a:p>
        </p:txBody>
      </p:sp>
      <p:sp>
        <p:nvSpPr>
          <p:cNvPr id="155" name="Textplatzhalter 9">
            <a:extLst>
              <a:ext uri="{FF2B5EF4-FFF2-40B4-BE49-F238E27FC236}">
                <a16:creationId xmlns:a16="http://schemas.microsoft.com/office/drawing/2014/main" id="{336B44B2-7347-CB41-8ACE-54A5C2E0FDE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649125" y="1873608"/>
            <a:ext cx="3709567" cy="524224"/>
          </a:xfrm>
          <a:prstGeom prst="rect">
            <a:avLst/>
          </a:prstGeom>
        </p:spPr>
        <p:txBody>
          <a:bodyPr numCol="1"/>
          <a:lstStyle>
            <a:lvl1pPr marL="11113" indent="-11113">
              <a:buClr>
                <a:schemeClr val="tx2"/>
              </a:buClr>
              <a:buFont typeface="Wingdings" pitchFamily="2" charset="2"/>
              <a:buNone/>
              <a:tabLst/>
              <a:defRPr sz="12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/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/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/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 b="1" dirty="0"/>
              <a:t>Function | Position | Two Lines Possible</a:t>
            </a:r>
            <a:endParaRPr lang="en-US" dirty="0"/>
          </a:p>
        </p:txBody>
      </p:sp>
      <p:sp>
        <p:nvSpPr>
          <p:cNvPr id="156" name="Textplatzhalter 26">
            <a:extLst>
              <a:ext uri="{FF2B5EF4-FFF2-40B4-BE49-F238E27FC236}">
                <a16:creationId xmlns:a16="http://schemas.microsoft.com/office/drawing/2014/main" id="{145C0B4E-9BD9-0C4A-930B-BC12BA69964A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647756" y="4807487"/>
            <a:ext cx="3709534" cy="704882"/>
          </a:xfrm>
          <a:prstGeom prst="rect">
            <a:avLst/>
          </a:prstGeom>
        </p:spPr>
        <p:txBody>
          <a:bodyPr/>
          <a:lstStyle>
            <a:lvl1pPr>
              <a:buNone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11113" indent="0">
              <a:buNone/>
              <a:tabLst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Address</a:t>
            </a:r>
          </a:p>
          <a:p>
            <a:pPr lvl="1"/>
            <a:r>
              <a:rPr lang="en-US" dirty="0"/>
              <a:t>Street</a:t>
            </a:r>
          </a:p>
          <a:p>
            <a:pPr lvl="1"/>
            <a:r>
              <a:rPr lang="en-US" dirty="0"/>
              <a:t>Postal Code City | Country</a:t>
            </a:r>
          </a:p>
        </p:txBody>
      </p:sp>
      <p:sp>
        <p:nvSpPr>
          <p:cNvPr id="157" name="Textfeld 156">
            <a:extLst>
              <a:ext uri="{FF2B5EF4-FFF2-40B4-BE49-F238E27FC236}">
                <a16:creationId xmlns:a16="http://schemas.microsoft.com/office/drawing/2014/main" id="{478C4171-C6A7-DC47-AF12-0195EF250FA8}"/>
              </a:ext>
            </a:extLst>
          </p:cNvPr>
          <p:cNvSpPr txBox="1"/>
          <p:nvPr userDrawn="1"/>
        </p:nvSpPr>
        <p:spPr>
          <a:xfrm>
            <a:off x="7655064" y="5527439"/>
            <a:ext cx="2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i="0" dirty="0">
                <a:solidFill>
                  <a:schemeClr val="tx2"/>
                </a:solidFill>
                <a:latin typeface="Verdana" panose="020B0604030504040204" pitchFamily="34" charset="0"/>
              </a:rPr>
              <a:t>T</a:t>
            </a:r>
          </a:p>
        </p:txBody>
      </p:sp>
      <p:sp>
        <p:nvSpPr>
          <p:cNvPr id="158" name="Textfeld 157">
            <a:extLst>
              <a:ext uri="{FF2B5EF4-FFF2-40B4-BE49-F238E27FC236}">
                <a16:creationId xmlns:a16="http://schemas.microsoft.com/office/drawing/2014/main" id="{922B0D4C-5129-7148-BE41-A5079023FF2A}"/>
              </a:ext>
            </a:extLst>
          </p:cNvPr>
          <p:cNvSpPr txBox="1"/>
          <p:nvPr userDrawn="1"/>
        </p:nvSpPr>
        <p:spPr>
          <a:xfrm>
            <a:off x="7655063" y="5733828"/>
            <a:ext cx="2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i="0" dirty="0">
                <a:solidFill>
                  <a:schemeClr val="tx2"/>
                </a:solidFill>
                <a:latin typeface="Verdana" panose="020B0604030504040204" pitchFamily="34" charset="0"/>
              </a:rPr>
              <a:t>E</a:t>
            </a:r>
          </a:p>
        </p:txBody>
      </p:sp>
      <p:sp>
        <p:nvSpPr>
          <p:cNvPr id="159" name="Textplatzhalter 39">
            <a:extLst>
              <a:ext uri="{FF2B5EF4-FFF2-40B4-BE49-F238E27FC236}">
                <a16:creationId xmlns:a16="http://schemas.microsoft.com/office/drawing/2014/main" id="{8EBF9408-ABDE-374A-B141-0B773828E136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7649454" y="2708920"/>
            <a:ext cx="3709718" cy="1372227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Char char="§"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List max. 5 areas of experience</a:t>
            </a:r>
          </a:p>
        </p:txBody>
      </p:sp>
      <p:sp>
        <p:nvSpPr>
          <p:cNvPr id="160" name="Textfeld 159">
            <a:extLst>
              <a:ext uri="{FF2B5EF4-FFF2-40B4-BE49-F238E27FC236}">
                <a16:creationId xmlns:a16="http://schemas.microsoft.com/office/drawing/2014/main" id="{23C2932A-5C05-3245-9DE4-396E7C3ABF55}"/>
              </a:ext>
            </a:extLst>
          </p:cNvPr>
          <p:cNvSpPr txBox="1"/>
          <p:nvPr userDrawn="1"/>
        </p:nvSpPr>
        <p:spPr>
          <a:xfrm>
            <a:off x="7650231" y="2436352"/>
            <a:ext cx="370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i="0" dirty="0">
                <a:solidFill>
                  <a:schemeClr val="tx2"/>
                </a:solidFill>
                <a:latin typeface="Verdana" panose="020B0604030504040204" pitchFamily="34" charset="0"/>
              </a:rPr>
              <a:t>FOCUS</a:t>
            </a:r>
          </a:p>
        </p:txBody>
      </p:sp>
      <p:sp>
        <p:nvSpPr>
          <p:cNvPr id="161" name="Textfeld 160">
            <a:extLst>
              <a:ext uri="{FF2B5EF4-FFF2-40B4-BE49-F238E27FC236}">
                <a16:creationId xmlns:a16="http://schemas.microsoft.com/office/drawing/2014/main" id="{CE817A04-8E2C-8D4A-9221-C6B7740999E2}"/>
              </a:ext>
            </a:extLst>
          </p:cNvPr>
          <p:cNvSpPr txBox="1"/>
          <p:nvPr userDrawn="1"/>
        </p:nvSpPr>
        <p:spPr>
          <a:xfrm>
            <a:off x="7649212" y="4136196"/>
            <a:ext cx="370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i="0" dirty="0">
                <a:solidFill>
                  <a:schemeClr val="tx2"/>
                </a:solidFill>
                <a:latin typeface="Verdana" panose="020B0604030504040204" pitchFamily="34" charset="0"/>
              </a:rPr>
              <a:t>LINGUE</a:t>
            </a:r>
          </a:p>
        </p:txBody>
      </p:sp>
      <p:sp>
        <p:nvSpPr>
          <p:cNvPr id="162" name="Textplatzhalter 43">
            <a:extLst>
              <a:ext uri="{FF2B5EF4-FFF2-40B4-BE49-F238E27FC236}">
                <a16:creationId xmlns:a16="http://schemas.microsoft.com/office/drawing/2014/main" id="{9460DBA5-72FC-8543-86A4-E3ACDF4F9F9E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7647756" y="4400977"/>
            <a:ext cx="3709567" cy="351170"/>
          </a:xfrm>
          <a:prstGeom prst="rect">
            <a:avLst/>
          </a:prstGeom>
        </p:spPr>
        <p:txBody>
          <a:bodyPr/>
          <a:lstStyle>
            <a:lvl1pPr>
              <a:buNone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Insert Languages</a:t>
            </a:r>
          </a:p>
        </p:txBody>
      </p:sp>
      <p:sp>
        <p:nvSpPr>
          <p:cNvPr id="163" name="Textplatzhalter 7">
            <a:extLst>
              <a:ext uri="{FF2B5EF4-FFF2-40B4-BE49-F238E27FC236}">
                <a16:creationId xmlns:a16="http://schemas.microsoft.com/office/drawing/2014/main" id="{E0246532-5EDB-7649-ABA9-246DA3B30E19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149031" y="540000"/>
            <a:ext cx="5204648" cy="524223"/>
          </a:xfrm>
          <a:prstGeom prst="rect">
            <a:avLst/>
          </a:prstGeom>
        </p:spPr>
        <p:txBody>
          <a:bodyPr/>
          <a:lstStyle>
            <a:lvl1pPr>
              <a:buNone/>
              <a:defRPr sz="2400" b="0" i="0" cap="all" baseline="0">
                <a:solidFill>
                  <a:schemeClr val="tx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b="1" dirty="0"/>
              <a:t>NAME COGNOME</a:t>
            </a:r>
            <a:endParaRPr lang="en-US" dirty="0"/>
          </a:p>
        </p:txBody>
      </p:sp>
      <p:sp>
        <p:nvSpPr>
          <p:cNvPr id="164" name="Bildplatzhalter 6">
            <a:extLst>
              <a:ext uri="{FF2B5EF4-FFF2-40B4-BE49-F238E27FC236}">
                <a16:creationId xmlns:a16="http://schemas.microsoft.com/office/drawing/2014/main" id="{2BD3600D-F455-9742-995C-914D81BFF570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6264570" y="1941455"/>
            <a:ext cx="1263752" cy="1515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5" name="Textplatzhalter 31">
            <a:extLst>
              <a:ext uri="{FF2B5EF4-FFF2-40B4-BE49-F238E27FC236}">
                <a16:creationId xmlns:a16="http://schemas.microsoft.com/office/drawing/2014/main" id="{C47A0030-E73B-EE41-99E0-76520AC53C3A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7884034" y="5562035"/>
            <a:ext cx="3472786" cy="247230"/>
          </a:xfrm>
          <a:prstGeom prst="rect">
            <a:avLst/>
          </a:prstGeom>
        </p:spPr>
        <p:txBody>
          <a:bodyPr/>
          <a:lstStyle>
            <a:lvl1pPr>
              <a:buNone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+XXXXXXXXXX</a:t>
            </a:r>
          </a:p>
        </p:txBody>
      </p:sp>
      <p:sp>
        <p:nvSpPr>
          <p:cNvPr id="166" name="Textplatzhalter 34">
            <a:extLst>
              <a:ext uri="{FF2B5EF4-FFF2-40B4-BE49-F238E27FC236}">
                <a16:creationId xmlns:a16="http://schemas.microsoft.com/office/drawing/2014/main" id="{A53B30D6-95CB-D948-9C07-A4B7A441E3C8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884228" y="5775204"/>
            <a:ext cx="3472592" cy="280817"/>
          </a:xfrm>
          <a:prstGeom prst="rect">
            <a:avLst/>
          </a:prstGeom>
        </p:spPr>
        <p:txBody>
          <a:bodyPr/>
          <a:lstStyle>
            <a:lvl1pPr>
              <a:buNone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 err="1"/>
              <a:t>email@email.com</a:t>
            </a:r>
            <a:endParaRPr lang="en-US" dirty="0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890A2A71-CEA4-BB44-9863-1BDC673A4D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2464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F05B8BD6-1DA5-1046-9D8E-8B502060DB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38314" y="1560121"/>
            <a:ext cx="1395428" cy="1349149"/>
          </a:xfrm>
          <a:prstGeom prst="rect">
            <a:avLst/>
          </a:prstGeom>
        </p:spPr>
        <p:txBody>
          <a:bodyPr anchor="ctr"/>
          <a:lstStyle>
            <a:lvl1pPr algn="l">
              <a:buClr>
                <a:schemeClr val="tx2"/>
              </a:buClr>
              <a:buFont typeface="Wingdings" pitchFamily="2" charset="2"/>
              <a:buNone/>
              <a:defRPr sz="7200" b="1" i="0">
                <a:solidFill>
                  <a:schemeClr val="accent4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6B440EB4-87C1-7C42-AF0E-9FF0CA28549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16256" y="3247080"/>
            <a:ext cx="1536942" cy="1349149"/>
          </a:xfrm>
          <a:prstGeom prst="rect">
            <a:avLst/>
          </a:prstGeom>
        </p:spPr>
        <p:txBody>
          <a:bodyPr anchor="ctr"/>
          <a:lstStyle>
            <a:lvl1pPr algn="r">
              <a:buClr>
                <a:schemeClr val="tx2"/>
              </a:buClr>
              <a:buFont typeface="Wingdings" pitchFamily="2" charset="2"/>
              <a:buNone/>
              <a:defRPr sz="7200" b="1" i="0">
                <a:solidFill>
                  <a:schemeClr val="accent5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14" name="Textplatzhalter 9">
            <a:extLst>
              <a:ext uri="{FF2B5EF4-FFF2-40B4-BE49-F238E27FC236}">
                <a16:creationId xmlns:a16="http://schemas.microsoft.com/office/drawing/2014/main" id="{4F31D1B1-12AB-7B48-9DAA-7F6A5CF5BE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38313" y="5046202"/>
            <a:ext cx="1536942" cy="1349149"/>
          </a:xfrm>
          <a:prstGeom prst="rect">
            <a:avLst/>
          </a:prstGeom>
        </p:spPr>
        <p:txBody>
          <a:bodyPr anchor="ctr"/>
          <a:lstStyle>
            <a:lvl1pPr algn="l">
              <a:buClr>
                <a:schemeClr val="tx2"/>
              </a:buClr>
              <a:buFont typeface="Wingdings" pitchFamily="2" charset="2"/>
              <a:buNone/>
              <a:defRPr sz="8000" b="1" i="0">
                <a:solidFill>
                  <a:schemeClr val="accent6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E0E49A6D-CFBC-614E-A412-40EBF8341F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85781" y="2270973"/>
            <a:ext cx="3467417" cy="383064"/>
          </a:xfrm>
          <a:prstGeom prst="rect">
            <a:avLst/>
          </a:prstGeom>
        </p:spPr>
        <p:txBody>
          <a:bodyPr anchor="b"/>
          <a:lstStyle>
            <a:lvl1pPr marL="11113" indent="-11113" algn="l">
              <a:buClr>
                <a:schemeClr val="tx2"/>
              </a:buClr>
              <a:buFont typeface="Wingdings" pitchFamily="2" charset="2"/>
              <a:buNone/>
              <a:tabLst/>
              <a:defRPr sz="28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LOREM IPSUM FACT</a:t>
            </a:r>
          </a:p>
        </p:txBody>
      </p:sp>
      <p:sp>
        <p:nvSpPr>
          <p:cNvPr id="17" name="Textplatzhalter 9">
            <a:extLst>
              <a:ext uri="{FF2B5EF4-FFF2-40B4-BE49-F238E27FC236}">
                <a16:creationId xmlns:a16="http://schemas.microsoft.com/office/drawing/2014/main" id="{F319839F-38A3-2F4B-817F-AAB6D34D24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38314" y="3983980"/>
            <a:ext cx="3467417" cy="383064"/>
          </a:xfrm>
          <a:prstGeom prst="rect">
            <a:avLst/>
          </a:prstGeom>
        </p:spPr>
        <p:txBody>
          <a:bodyPr anchor="b"/>
          <a:lstStyle>
            <a:lvl1pPr marL="11113" indent="-11113" algn="r">
              <a:buClr>
                <a:schemeClr val="tx2"/>
              </a:buClr>
              <a:buFont typeface="Wingdings" pitchFamily="2" charset="2"/>
              <a:buNone/>
              <a:tabLst/>
              <a:defRPr sz="28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DOLOR SIT FACT</a:t>
            </a:r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76DB2194-4C90-C84E-B35C-08E9234DA8A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85781" y="5809151"/>
            <a:ext cx="3467417" cy="383064"/>
          </a:xfrm>
          <a:prstGeom prst="rect">
            <a:avLst/>
          </a:prstGeom>
        </p:spPr>
        <p:txBody>
          <a:bodyPr anchor="b"/>
          <a:lstStyle>
            <a:lvl1pPr marL="11113" indent="-11113" algn="l">
              <a:buClr>
                <a:schemeClr val="tx2"/>
              </a:buClr>
              <a:buFont typeface="Wingdings" pitchFamily="2" charset="2"/>
              <a:buNone/>
              <a:tabLst/>
              <a:defRPr sz="28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AMET FACT</a:t>
            </a:r>
          </a:p>
        </p:txBody>
      </p:sp>
      <p:sp>
        <p:nvSpPr>
          <p:cNvPr id="22" name="Foliennummernplatzhalter 21">
            <a:extLst>
              <a:ext uri="{FF2B5EF4-FFF2-40B4-BE49-F238E27FC236}">
                <a16:creationId xmlns:a16="http://schemas.microsoft.com/office/drawing/2014/main" id="{6FB28BD9-FCCB-1C41-B721-98F292BF4156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D7EFFF31-C183-9548-9AE4-E16638BE6B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5200" y="2088000"/>
            <a:ext cx="6072196" cy="3988879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285750" indent="-28575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36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5125" indent="-365125" algn="just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  <a:p>
            <a:pPr lvl="4"/>
            <a:endParaRPr lang="en-US" dirty="0"/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A3FDFA9D-13F3-0D4A-BED6-10F92E24473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5200" y="1772816"/>
            <a:ext cx="6072639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to edit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3512E5AF-99DD-5B49-B9E1-AB2FB0837B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15" name="Textplatzhalter 11">
            <a:extLst>
              <a:ext uri="{FF2B5EF4-FFF2-40B4-BE49-F238E27FC236}">
                <a16:creationId xmlns:a16="http://schemas.microsoft.com/office/drawing/2014/main" id="{D10261C8-E5D1-0345-833B-DB5CA0D04A3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20" name="Titel 2">
            <a:extLst>
              <a:ext uri="{FF2B5EF4-FFF2-40B4-BE49-F238E27FC236}">
                <a16:creationId xmlns:a16="http://schemas.microsoft.com/office/drawing/2014/main" id="{FD289B51-D032-764A-A0E8-667F20CCB8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2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2DAE674A-1C5A-5840-848A-6616AE5A569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5200" y="2087999"/>
            <a:ext cx="6432123" cy="3988880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285750" indent="-28575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36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5125" indent="-365125" algn="just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  <a:p>
            <a:pPr lvl="4"/>
            <a:endParaRPr lang="en-US" dirty="0"/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EDB56C3B-58AA-DF4D-80A0-7B302361B28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5200" y="1772816"/>
            <a:ext cx="6432592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to edit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B7D45B1-B05F-AF49-BAE5-85C8B630B891}"/>
              </a:ext>
            </a:extLst>
          </p:cNvPr>
          <p:cNvSpPr/>
          <p:nvPr userDrawn="1"/>
        </p:nvSpPr>
        <p:spPr>
          <a:xfrm>
            <a:off x="7552707" y="1924594"/>
            <a:ext cx="4639294" cy="4152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53D68D0E-DE4A-A049-A940-57B6C93124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3073" y="3744181"/>
            <a:ext cx="3330125" cy="1988726"/>
          </a:xfrm>
          <a:prstGeom prst="rect">
            <a:avLst/>
          </a:prstGeom>
        </p:spPr>
        <p:txBody>
          <a:bodyPr/>
          <a:lstStyle>
            <a:lvl1pPr marL="7938" indent="-7938">
              <a:buClr>
                <a:schemeClr val="tx2"/>
              </a:buClr>
              <a:buFont typeface="Wingdings" pitchFamily="2" charset="2"/>
              <a:buNone/>
              <a:tabLst/>
              <a:defRPr sz="17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938" indent="0">
              <a:buClr>
                <a:schemeClr val="accent4"/>
              </a:buClr>
              <a:buFont typeface="Wingdings" pitchFamily="2" charset="2"/>
              <a:buNone/>
              <a:tabLst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80000" indent="-180000">
              <a:buClr>
                <a:schemeClr val="bg1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360000" indent="-180000">
              <a:buClr>
                <a:schemeClr val="bg1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540000" indent="-180000">
              <a:buClr>
                <a:schemeClr val="bg1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1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TITLE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  <a:p>
            <a:pPr lvl="4"/>
            <a:endParaRPr lang="en-US" dirty="0"/>
          </a:p>
        </p:txBody>
      </p:sp>
      <p:sp>
        <p:nvSpPr>
          <p:cNvPr id="17" name="Textplatzhalter 9">
            <a:extLst>
              <a:ext uri="{FF2B5EF4-FFF2-40B4-BE49-F238E27FC236}">
                <a16:creationId xmlns:a16="http://schemas.microsoft.com/office/drawing/2014/main" id="{EB4A4C63-1D0E-604A-99B5-464A26AC213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23074" y="2227706"/>
            <a:ext cx="3330125" cy="1349149"/>
          </a:xfrm>
          <a:prstGeom prst="rect">
            <a:avLst/>
          </a:prstGeom>
        </p:spPr>
        <p:txBody>
          <a:bodyPr anchor="ctr"/>
          <a:lstStyle>
            <a:lvl1pPr>
              <a:buClr>
                <a:schemeClr val="tx2"/>
              </a:buClr>
              <a:buFont typeface="Wingdings" pitchFamily="2" charset="2"/>
              <a:buNone/>
              <a:defRPr sz="80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FEB040-C9F3-3B4C-BA04-DE8B3C2B6DE5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B3BC04D-1DBD-854F-84BE-D6E2777BD4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4E12860B-C5D7-2144-AB48-719B3801A5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49E25614-0ABB-964F-831A-E61E413CE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7577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1F6C9BC-6890-6545-AB1C-7B8E05A581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5957" y="4272566"/>
            <a:ext cx="3362836" cy="1804313"/>
          </a:xfrm>
          <a:prstGeom prst="rect">
            <a:avLst/>
          </a:prstGeom>
        </p:spPr>
        <p:txBody>
          <a:bodyPr/>
          <a:lstStyle>
            <a:lvl1pPr marL="7938" indent="-7938">
              <a:lnSpc>
                <a:spcPct val="100000"/>
              </a:lnSpc>
              <a:buClr>
                <a:schemeClr val="tx2"/>
              </a:buClr>
              <a:buFont typeface="Wingdings" pitchFamily="2" charset="2"/>
              <a:buNone/>
              <a:tabLst/>
              <a:defRPr sz="14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938" indent="0">
              <a:lnSpc>
                <a:spcPct val="100000"/>
              </a:lnSpc>
              <a:buClr>
                <a:schemeClr val="accent4"/>
              </a:buClr>
              <a:buFont typeface="Wingdings" pitchFamily="2" charset="2"/>
              <a:buNone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180000" indent="-180000">
              <a:lnSpc>
                <a:spcPct val="10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3pPr>
            <a:lvl4pPr marL="360000" indent="-180000">
              <a:lnSpc>
                <a:spcPct val="10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4pPr>
            <a:lvl5pPr marL="540000" indent="-180000">
              <a:lnSpc>
                <a:spcPct val="10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 dirty="0"/>
              <a:t>TITLE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F05B8BD6-1DA5-1046-9D8E-8B502060DB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6750" y="2708920"/>
            <a:ext cx="3364058" cy="1349149"/>
          </a:xfrm>
          <a:prstGeom prst="rect">
            <a:avLst/>
          </a:prstGeom>
        </p:spPr>
        <p:txBody>
          <a:bodyPr anchor="ctr"/>
          <a:lstStyle>
            <a:lvl1pPr>
              <a:buClr>
                <a:schemeClr val="tx2"/>
              </a:buClr>
              <a:buFont typeface="Wingdings" pitchFamily="2" charset="2"/>
              <a:buNone/>
              <a:defRPr sz="85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6B440EB4-87C1-7C42-AF0E-9FF0CA28549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16226" y="2708920"/>
            <a:ext cx="3364058" cy="1349149"/>
          </a:xfrm>
          <a:prstGeom prst="rect">
            <a:avLst/>
          </a:prstGeom>
        </p:spPr>
        <p:txBody>
          <a:bodyPr anchor="ctr"/>
          <a:lstStyle>
            <a:lvl1pPr>
              <a:buClr>
                <a:schemeClr val="tx2"/>
              </a:buClr>
              <a:buFont typeface="Wingdings" pitchFamily="2" charset="2"/>
              <a:buNone/>
              <a:defRPr sz="85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14" name="Textplatzhalter 9">
            <a:extLst>
              <a:ext uri="{FF2B5EF4-FFF2-40B4-BE49-F238E27FC236}">
                <a16:creationId xmlns:a16="http://schemas.microsoft.com/office/drawing/2014/main" id="{4F31D1B1-12AB-7B48-9DAA-7F6A5CF5BE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87090" y="2708919"/>
            <a:ext cx="3364058" cy="1349149"/>
          </a:xfrm>
          <a:prstGeom prst="rect">
            <a:avLst/>
          </a:prstGeom>
        </p:spPr>
        <p:txBody>
          <a:bodyPr anchor="ctr"/>
          <a:lstStyle>
            <a:lvl1pPr>
              <a:buClr>
                <a:schemeClr val="tx2"/>
              </a:buClr>
              <a:buFont typeface="Wingdings" pitchFamily="2" charset="2"/>
              <a:buNone/>
              <a:defRPr sz="85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223E77E-35A5-334D-A077-6668DF248B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15633" y="4272566"/>
            <a:ext cx="3362836" cy="18043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tabLst/>
              <a:defRPr lang="de-DE" sz="1400" b="1" i="0" kern="1200" dirty="0">
                <a:solidFill>
                  <a:schemeClr val="tx2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0" indent="0">
              <a:lnSpc>
                <a:spcPct val="100000"/>
              </a:lnSpc>
              <a:buClr>
                <a:schemeClr val="accent5"/>
              </a:buClr>
              <a:buFont typeface="Wingdings" pitchFamily="2" charset="2"/>
              <a:buNone/>
              <a:tabLst/>
              <a:defRPr sz="1400">
                <a:solidFill>
                  <a:schemeClr val="bg2"/>
                </a:solidFill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tabLst/>
              <a:defRPr lang="de-DE" sz="14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tabLst/>
              <a:defRPr lang="de-DE" sz="14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tabLst/>
              <a:defRPr lang="en-US" sz="14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TITLE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A4FF302F-BF1D-8E4B-8392-CB8A8155EAE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85903" y="4272004"/>
            <a:ext cx="3364059" cy="18043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tabLst/>
              <a:defRPr lang="de-DE" sz="1400" b="1" i="0" kern="1200" dirty="0">
                <a:solidFill>
                  <a:schemeClr val="tx2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3600" indent="0">
              <a:lnSpc>
                <a:spcPct val="100000"/>
              </a:lnSpc>
              <a:buClr>
                <a:schemeClr val="accent6"/>
              </a:buClr>
              <a:buFont typeface="Wingdings" pitchFamily="2" charset="2"/>
              <a:buNone/>
              <a:tabLst/>
              <a:defRPr sz="1400">
                <a:solidFill>
                  <a:schemeClr val="bg2"/>
                </a:solidFill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tabLst/>
              <a:defRPr lang="de-DE" sz="14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tabLst/>
              <a:defRPr lang="de-DE" sz="14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tabLst/>
              <a:defRPr lang="en-US" sz="14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TITLE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00B6D74-77C9-4E4E-BAF5-A7A2496E5AC7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74BE627-D87D-B64F-98E1-97F0A63FE3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77EEAA55-A66C-4F47-9A94-F8C9614F0CD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17" name="Titel 2">
            <a:extLst>
              <a:ext uri="{FF2B5EF4-FFF2-40B4-BE49-F238E27FC236}">
                <a16:creationId xmlns:a16="http://schemas.microsoft.com/office/drawing/2014/main" id="{F9C4B3E5-726F-5E45-9FF8-67B09C0183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1FF17172-91A8-5443-87C4-BC2CB11EC44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4088" y="1869018"/>
            <a:ext cx="10509903" cy="674331"/>
          </a:xfrm>
          <a:prstGeom prst="rect">
            <a:avLst/>
          </a:prstGeom>
        </p:spPr>
        <p:txBody>
          <a:bodyPr/>
          <a:lstStyle>
            <a:lvl1pPr marL="0" indent="0" algn="just">
              <a:buClr>
                <a:schemeClr val="tx2"/>
              </a:buClr>
              <a:buFont typeface="Wingdings" pitchFamily="2" charset="2"/>
              <a:buNone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180000" indent="-180000" algn="just">
              <a:buClr>
                <a:schemeClr val="tx2"/>
              </a:buClr>
              <a:buFont typeface="Wingdings" pitchFamily="2" charset="2"/>
              <a:buChar char="§"/>
              <a:tabLst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360000" indent="-180000" algn="just">
              <a:buClr>
                <a:schemeClr val="tx2"/>
              </a:buClr>
              <a:buFont typeface="Wingdings" pitchFamily="2" charset="2"/>
              <a:buChar char="§"/>
              <a:tabLst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3pPr>
            <a:lvl4pPr marL="540000" indent="-180000" algn="just">
              <a:buClr>
                <a:schemeClr val="tx2"/>
              </a:buClr>
              <a:buFont typeface="Wingdings" pitchFamily="2" charset="2"/>
              <a:buChar char="§"/>
              <a:tabLst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4pPr>
            <a:lvl5pPr marL="363600" indent="-363600" algn="just">
              <a:buClr>
                <a:schemeClr val="tx2"/>
              </a:buClr>
              <a:buFont typeface="+mj-lt"/>
              <a:buAutoNum type="arabicPeriod"/>
              <a:tabLst/>
              <a:defRPr sz="1100" b="0" i="0">
                <a:solidFill>
                  <a:schemeClr val="bg2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GB" noProof="0"/>
              <a:t>Click to edit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980929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S_2_EMPHASIZ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00B6D74-77C9-4E4E-BAF5-A7A2496E5AC7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792E2AC7-18B5-A849-9D6C-EA2156B9B3C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08892" y="1037813"/>
            <a:ext cx="5544306" cy="4404159"/>
          </a:xfrm>
          <a:prstGeom prst="rect">
            <a:avLst/>
          </a:prstGeom>
        </p:spPr>
        <p:txBody>
          <a:bodyPr anchor="ctr"/>
          <a:lstStyle>
            <a:lvl1pPr>
              <a:buClr>
                <a:schemeClr val="tx2"/>
              </a:buClr>
              <a:buFont typeface="Wingdings" pitchFamily="2" charset="2"/>
              <a:buNone/>
              <a:defRPr sz="250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buClr>
                <a:schemeClr val="tx2"/>
              </a:buClr>
              <a:buFont typeface="Wingdings" pitchFamily="2" charset="2"/>
              <a:buChar char="§"/>
              <a:defRPr sz="1800" b="0" i="0">
                <a:latin typeface="Verdana" panose="020B0604030504040204" pitchFamily="34" charset="0"/>
              </a:defRPr>
            </a:lvl2pPr>
            <a:lvl3pPr>
              <a:buClr>
                <a:schemeClr val="tx2"/>
              </a:buClr>
              <a:buFont typeface="Wingdings" pitchFamily="2" charset="2"/>
              <a:buChar char="§"/>
              <a:defRPr sz="1600" b="0" i="0">
                <a:latin typeface="Verdana" panose="020B0604030504040204" pitchFamily="34" charset="0"/>
              </a:defRPr>
            </a:lvl3pPr>
            <a:lvl4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4pPr>
            <a:lvl5pPr>
              <a:buClr>
                <a:schemeClr val="tx2"/>
              </a:buClr>
              <a:buFont typeface="Wingdings" pitchFamily="2" charset="2"/>
              <a:buChar char="§"/>
              <a:defRPr sz="1400" b="0" i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65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FC12E455-F0E0-574F-85C9-1A93F9A3728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169922" y="3334358"/>
            <a:ext cx="1183276" cy="10559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5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%</a:t>
            </a:r>
            <a:endParaRPr lang="en-US" dirty="0"/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4278E79D-FAB7-4A4A-9D7B-5BEF3A1D845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5200" y="2088001"/>
            <a:ext cx="4786106" cy="3988878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285750" indent="-28575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36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just"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§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5125" indent="-365125" algn="just">
              <a:lnSpc>
                <a:spcPct val="150000"/>
              </a:lnSpc>
              <a:buClr>
                <a:schemeClr val="tx2"/>
              </a:buClr>
              <a:buFont typeface="+mj-lt"/>
              <a:buAutoNum type="arabicPeriod"/>
              <a:tabLst/>
              <a:defRPr lang="de-DE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dirty="0"/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8B367A25-B3B4-A842-8852-51D1CDE2378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5200" y="1772816"/>
            <a:ext cx="4786455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to edit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4974EABD-7CFB-1F41-B519-4064EA79CD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6597034D-BF9C-D648-A566-14ED57BF4E9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16" name="Titel 2">
            <a:extLst>
              <a:ext uri="{FF2B5EF4-FFF2-40B4-BE49-F238E27FC236}">
                <a16:creationId xmlns:a16="http://schemas.microsoft.com/office/drawing/2014/main" id="{A10AA0C4-65D9-A24E-B280-EB54BCDE14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2633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_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Inhaltsplatzhalter 7">
            <a:extLst>
              <a:ext uri="{FF2B5EF4-FFF2-40B4-BE49-F238E27FC236}">
                <a16:creationId xmlns:a16="http://schemas.microsoft.com/office/drawing/2014/main" id="{A095D895-6A5A-7F47-8493-65B742F4158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36125" y="5154158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6" name="Inhaltsplatzhalter 7">
            <a:extLst>
              <a:ext uri="{FF2B5EF4-FFF2-40B4-BE49-F238E27FC236}">
                <a16:creationId xmlns:a16="http://schemas.microsoft.com/office/drawing/2014/main" id="{ED2853C4-E70E-0C49-8CE3-AA0D033FF3EB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35509" y="4082579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5" name="Inhaltsplatzhalter 7">
            <a:extLst>
              <a:ext uri="{FF2B5EF4-FFF2-40B4-BE49-F238E27FC236}">
                <a16:creationId xmlns:a16="http://schemas.microsoft.com/office/drawing/2014/main" id="{016C5D3F-254E-8F4A-AFC2-4780D8EDC03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36141" y="3011001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44F9B311-7212-BB44-8EF8-5DCBB7CFF1A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36141" y="1939423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96F8BE64-EF32-B34C-B829-38D075777C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36125" y="1939423"/>
            <a:ext cx="9216443" cy="914400"/>
          </a:xfrm>
          <a:prstGeom prst="rect">
            <a:avLst/>
          </a:prstGeom>
        </p:spPr>
        <p:txBody>
          <a:bodyPr anchor="ctr"/>
          <a:lstStyle>
            <a:lvl1pPr marL="11113" indent="-11113">
              <a:buNone/>
              <a:tabLst/>
              <a:defRPr sz="17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11113" indent="-11113">
              <a:buNone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291D7A8-E264-0149-966B-7457947CA198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8" name="Textplatzhalter 19">
            <a:extLst>
              <a:ext uri="{FF2B5EF4-FFF2-40B4-BE49-F238E27FC236}">
                <a16:creationId xmlns:a16="http://schemas.microsoft.com/office/drawing/2014/main" id="{7BFCC3DD-E82B-4C44-B958-D768B701775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136125" y="3011001"/>
            <a:ext cx="9216443" cy="914400"/>
          </a:xfrm>
          <a:prstGeom prst="rect">
            <a:avLst/>
          </a:prstGeom>
        </p:spPr>
        <p:txBody>
          <a:bodyPr anchor="ctr"/>
          <a:lstStyle>
            <a:lvl1pPr marL="11113" indent="-11113">
              <a:buNone/>
              <a:tabLst/>
              <a:defRPr sz="17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11113" indent="-11113">
              <a:buNone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9" name="Textplatzhalter 19">
            <a:extLst>
              <a:ext uri="{FF2B5EF4-FFF2-40B4-BE49-F238E27FC236}">
                <a16:creationId xmlns:a16="http://schemas.microsoft.com/office/drawing/2014/main" id="{8B8E5F78-0378-7445-A5C0-54B76D99B03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136125" y="4082579"/>
            <a:ext cx="9216443" cy="914400"/>
          </a:xfrm>
          <a:prstGeom prst="rect">
            <a:avLst/>
          </a:prstGeom>
        </p:spPr>
        <p:txBody>
          <a:bodyPr anchor="ctr"/>
          <a:lstStyle>
            <a:lvl1pPr marL="11113" indent="-11113">
              <a:buNone/>
              <a:tabLst/>
              <a:defRPr sz="17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11113" indent="-11113">
              <a:buNone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D9A28B69-0CCF-784A-BF27-7813A749E95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136124" y="5154158"/>
            <a:ext cx="9216444" cy="914400"/>
          </a:xfrm>
          <a:prstGeom prst="rect">
            <a:avLst/>
          </a:prstGeom>
        </p:spPr>
        <p:txBody>
          <a:bodyPr anchor="ctr"/>
          <a:lstStyle>
            <a:lvl1pPr marL="11113" indent="-11113">
              <a:buNone/>
              <a:tabLst/>
              <a:defRPr sz="17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11113" indent="-11113">
              <a:buNone/>
              <a:tabLst/>
              <a:defRPr sz="17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255B27C5-885C-ED42-B108-D0AEDB9F0E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14" name="Textplatzhalter 11">
            <a:extLst>
              <a:ext uri="{FF2B5EF4-FFF2-40B4-BE49-F238E27FC236}">
                <a16:creationId xmlns:a16="http://schemas.microsoft.com/office/drawing/2014/main" id="{C230ED03-CE13-9043-8450-80F59BC0832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15" name="Titel 2">
            <a:extLst>
              <a:ext uri="{FF2B5EF4-FFF2-40B4-BE49-F238E27FC236}">
                <a16:creationId xmlns:a16="http://schemas.microsoft.com/office/drawing/2014/main" id="{2DABD92B-1959-824F-B541-7C7B906A22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248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Inhaltsplatzhalter 15">
            <a:extLst>
              <a:ext uri="{FF2B5EF4-FFF2-40B4-BE49-F238E27FC236}">
                <a16:creationId xmlns:a16="http://schemas.microsoft.com/office/drawing/2014/main" id="{E5E1342B-F97F-8042-A576-24DC3730F5A4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7896199" y="2303396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5" name="Inhaltsplatzhalter 15">
            <a:extLst>
              <a:ext uri="{FF2B5EF4-FFF2-40B4-BE49-F238E27FC236}">
                <a16:creationId xmlns:a16="http://schemas.microsoft.com/office/drawing/2014/main" id="{B8EE94F3-ABD2-054E-BF88-27BD3F15904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703946" y="2303181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6BDF366B-7F87-404E-8B31-45FECEFDC38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511692" y="2303181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96F8BE64-EF32-B34C-B829-38D075777C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11605" y="3664776"/>
            <a:ext cx="2845376" cy="2412103"/>
          </a:xfrm>
          <a:prstGeom prst="rect">
            <a:avLst/>
          </a:prstGeom>
        </p:spPr>
        <p:txBody>
          <a:bodyPr/>
          <a:lstStyle>
            <a:lvl1pPr marL="11113" indent="-11113">
              <a:buNone/>
              <a:tabLst/>
              <a:defRPr sz="1400" b="1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11113" indent="-11113">
              <a:buNone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4588405E-8B00-8543-8027-E69BFCAF14E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03903" y="3664776"/>
            <a:ext cx="2845376" cy="2412103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 lang="de-DE" sz="1400" b="1" i="0" kern="1200" dirty="0">
                <a:solidFill>
                  <a:schemeClr val="tx2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11113" indent="-11113">
              <a:buNone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0072B0B5-217F-A44F-A0E5-891429A7D8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96200" y="3664776"/>
            <a:ext cx="2845376" cy="2412103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 lang="de-DE" sz="1400" b="1" i="0" kern="1200" dirty="0">
                <a:solidFill>
                  <a:schemeClr val="tx2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11113" indent="-11113">
              <a:buNone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796C28CD-D9A3-4245-88CD-BD7B0E80B454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599EEAF0-DC10-294A-9C60-8505B96F1F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5FAC1C24-1B7B-874D-9051-5D2E64FD902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13" name="Titel 2">
            <a:extLst>
              <a:ext uri="{FF2B5EF4-FFF2-40B4-BE49-F238E27FC236}">
                <a16:creationId xmlns:a16="http://schemas.microsoft.com/office/drawing/2014/main" id="{BAC19F4A-7ADB-4D4C-BB55-FE0F39A8D8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9361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Inhaltsplatzhalter 7">
            <a:extLst>
              <a:ext uri="{FF2B5EF4-FFF2-40B4-BE49-F238E27FC236}">
                <a16:creationId xmlns:a16="http://schemas.microsoft.com/office/drawing/2014/main" id="{A095D895-6A5A-7F47-8493-65B742F4158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072704" y="2298563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6" name="Inhaltsplatzhalter 7">
            <a:extLst>
              <a:ext uri="{FF2B5EF4-FFF2-40B4-BE49-F238E27FC236}">
                <a16:creationId xmlns:a16="http://schemas.microsoft.com/office/drawing/2014/main" id="{ED2853C4-E70E-0C49-8CE3-AA0D033FF3EB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326840" y="2303396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5" name="Inhaltsplatzhalter 7">
            <a:extLst>
              <a:ext uri="{FF2B5EF4-FFF2-40B4-BE49-F238E27FC236}">
                <a16:creationId xmlns:a16="http://schemas.microsoft.com/office/drawing/2014/main" id="{016C5D3F-254E-8F4A-AFC2-4780D8EDC03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580976" y="2298563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44F9B311-7212-BB44-8EF8-5DCBB7CFF1A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35112" y="2298563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96F8BE64-EF32-B34C-B829-38D075777C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025" y="3664776"/>
            <a:ext cx="2275603" cy="2412103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 lang="de-DE" sz="1400" b="1" i="0" kern="1200" dirty="0">
                <a:solidFill>
                  <a:schemeClr val="tx2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11113" indent="-11113">
              <a:buNone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E67049CD-071E-1B48-81FD-C653283E94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81005" y="3664776"/>
            <a:ext cx="2275603" cy="2412103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 lang="de-DE" sz="1400" b="1" i="0" kern="1200" dirty="0">
                <a:solidFill>
                  <a:schemeClr val="tx2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11113" indent="-11113">
              <a:buNone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4588405E-8B00-8543-8027-E69BFCAF14E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6985" y="3664776"/>
            <a:ext cx="2275603" cy="2412103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 lang="de-DE" sz="1400" b="1" i="0" kern="1200" dirty="0">
                <a:solidFill>
                  <a:schemeClr val="tx2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11113" indent="-11113">
              <a:buNone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0072B0B5-217F-A44F-A0E5-891429A7D8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72965" y="3664776"/>
            <a:ext cx="2275603" cy="2412103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 lang="de-DE" sz="1400" b="1" i="0" kern="1200" dirty="0">
                <a:solidFill>
                  <a:schemeClr val="tx2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11113" indent="-11113">
              <a:buNone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291D7A8-E264-0149-966B-7457947CA198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135C184-546A-8044-B907-EF463502DF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14" name="Textplatzhalter 11">
            <a:extLst>
              <a:ext uri="{FF2B5EF4-FFF2-40B4-BE49-F238E27FC236}">
                <a16:creationId xmlns:a16="http://schemas.microsoft.com/office/drawing/2014/main" id="{91ACACC0-8304-264C-B580-98A3E0C5E62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15" name="Titel 2">
            <a:extLst>
              <a:ext uri="{FF2B5EF4-FFF2-40B4-BE49-F238E27FC236}">
                <a16:creationId xmlns:a16="http://schemas.microsoft.com/office/drawing/2014/main" id="{528CC7CD-C0DE-E149-8324-294ACBCEDD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5226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Inhaltsplatzhalter 7">
            <a:extLst>
              <a:ext uri="{FF2B5EF4-FFF2-40B4-BE49-F238E27FC236}">
                <a16:creationId xmlns:a16="http://schemas.microsoft.com/office/drawing/2014/main" id="{226C0B46-7BEC-BF4C-A91B-FA92C9EE8F4D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9333038" y="2303181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7" name="Inhaltsplatzhalter 7">
            <a:extLst>
              <a:ext uri="{FF2B5EF4-FFF2-40B4-BE49-F238E27FC236}">
                <a16:creationId xmlns:a16="http://schemas.microsoft.com/office/drawing/2014/main" id="{C659ACE5-0DC2-B947-954B-77B4363293EF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7208165" y="2306222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6" name="Inhaltsplatzhalter 7">
            <a:extLst>
              <a:ext uri="{FF2B5EF4-FFF2-40B4-BE49-F238E27FC236}">
                <a16:creationId xmlns:a16="http://schemas.microsoft.com/office/drawing/2014/main" id="{8B563FEF-F9B5-3540-861C-357280CFF190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5083294" y="2303181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5" name="Inhaltsplatzhalter 7">
            <a:extLst>
              <a:ext uri="{FF2B5EF4-FFF2-40B4-BE49-F238E27FC236}">
                <a16:creationId xmlns:a16="http://schemas.microsoft.com/office/drawing/2014/main" id="{9F2F0A52-799D-974C-A7C8-24329A944A04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2958423" y="2306222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9" name="Inhaltsplatzhalter 7">
            <a:extLst>
              <a:ext uri="{FF2B5EF4-FFF2-40B4-BE49-F238E27FC236}">
                <a16:creationId xmlns:a16="http://schemas.microsoft.com/office/drawing/2014/main" id="{57539662-A4CD-9B4A-8778-9639BABE8A7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33552" y="2303181"/>
            <a:ext cx="914400" cy="9144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96F8BE64-EF32-B34C-B829-38D075777C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3465" y="3664776"/>
            <a:ext cx="2019899" cy="2412103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 lang="de-DE" sz="1400" b="1" i="0" kern="1200" dirty="0">
                <a:solidFill>
                  <a:schemeClr val="tx2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11113" indent="-11113">
              <a:buNone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E67049CD-071E-1B48-81FD-C653283E94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58423" y="3664776"/>
            <a:ext cx="2019899" cy="2412103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 lang="de-DE" sz="1400" b="1" i="0" kern="1200" dirty="0">
                <a:solidFill>
                  <a:schemeClr val="tx2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11113" indent="-11113">
              <a:buNone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4588405E-8B00-8543-8027-E69BFCAF14E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83381" y="3664776"/>
            <a:ext cx="2019899" cy="2412103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 lang="de-DE" sz="1400" b="1" i="0" kern="1200" dirty="0">
                <a:solidFill>
                  <a:schemeClr val="tx2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11113" indent="-11113">
              <a:buNone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EC1351DC-62A1-DB4D-8FFA-F3A93E684C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08339" y="3664776"/>
            <a:ext cx="2019899" cy="2412103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 lang="de-DE" sz="1400" b="1" i="0" kern="1200" dirty="0">
                <a:solidFill>
                  <a:schemeClr val="tx2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11113" indent="-11113">
              <a:buNone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0072B0B5-217F-A44F-A0E5-891429A7D8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33299" y="3664776"/>
            <a:ext cx="2019899" cy="2412103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 lang="de-DE" sz="1400" b="1" i="0" kern="1200" dirty="0">
                <a:solidFill>
                  <a:schemeClr val="tx2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11113" indent="-11113">
              <a:buNone/>
              <a:tabLst/>
              <a:defRPr sz="14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</a:lstStyle>
          <a:p>
            <a:pPr lvl="0"/>
            <a:r>
              <a:rPr lang="en-GB" noProof="0" dirty="0"/>
              <a:t>CLICK TO EDIT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11ED7A39-B687-F84A-83A0-B55F3653D6E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id="{47237D32-76AE-4449-BC42-9795644939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16" name="Textplatzhalter 11">
            <a:extLst>
              <a:ext uri="{FF2B5EF4-FFF2-40B4-BE49-F238E27FC236}">
                <a16:creationId xmlns:a16="http://schemas.microsoft.com/office/drawing/2014/main" id="{45CAB6EA-7DBA-2546-A561-A869D1A31A8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8802" y="1069274"/>
            <a:ext cx="10514398" cy="524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0" i="0" cap="all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SUBTITLE LOREM IPSUM</a:t>
            </a:r>
          </a:p>
        </p:txBody>
      </p:sp>
      <p:sp>
        <p:nvSpPr>
          <p:cNvPr id="17" name="Titel 2">
            <a:extLst>
              <a:ext uri="{FF2B5EF4-FFF2-40B4-BE49-F238E27FC236}">
                <a16:creationId xmlns:a16="http://schemas.microsoft.com/office/drawing/2014/main" id="{D229AE10-4F0C-5549-90E0-0FF7ADD23C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801" y="540000"/>
            <a:ext cx="10514397" cy="524223"/>
          </a:xfrm>
        </p:spPr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de-DE" dirty="0"/>
              <a:t>PAGE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6193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S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3063552-19B1-EF42-BC56-9005FA4836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2" name="Titel 21">
            <a:extLst>
              <a:ext uri="{FF2B5EF4-FFF2-40B4-BE49-F238E27FC236}">
                <a16:creationId xmlns:a16="http://schemas.microsoft.com/office/drawing/2014/main" id="{E8158508-7A80-BF4A-BEF9-CC496EB4CB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MEMBER FIRM LOCATIONS</a:t>
            </a:r>
            <a:endParaRPr lang="en-US" dirty="0"/>
          </a:p>
        </p:txBody>
      </p:sp>
      <p:sp>
        <p:nvSpPr>
          <p:cNvPr id="20" name="Textplatzhalter 3">
            <a:extLst>
              <a:ext uri="{FF2B5EF4-FFF2-40B4-BE49-F238E27FC236}">
                <a16:creationId xmlns:a16="http://schemas.microsoft.com/office/drawing/2014/main" id="{DFEF99D8-015B-114F-97C3-8721C4FC54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801" y="1337604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u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>
              <a:lnSpc>
                <a:spcPts val="800"/>
              </a:lnSpc>
              <a:buNone/>
              <a:tabLst/>
              <a:defRPr sz="1000" b="0" i="0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marL="11113" indent="0">
              <a:lnSpc>
                <a:spcPts val="800"/>
              </a:lnSpc>
              <a:buNone/>
              <a:tabLst/>
              <a:defRPr sz="1000" b="0" i="0">
                <a:solidFill>
                  <a:schemeClr val="bg2"/>
                </a:solidFill>
                <a:latin typeface="Verdana" panose="020B0604030504040204" pitchFamily="34" charset="0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21" name="Textplatzhalter 3">
            <a:extLst>
              <a:ext uri="{FF2B5EF4-FFF2-40B4-BE49-F238E27FC236}">
                <a16:creationId xmlns:a16="http://schemas.microsoft.com/office/drawing/2014/main" id="{24433B7A-A789-2543-8A0C-69B369FB4E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89132" y="1337603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1" i="0" u="none" kern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CB51EBAA-839E-D042-A954-C5A74AD8F6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39463" y="1337603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1" i="0" u="none" kern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BC4D8B8E-AE13-9F47-B552-688CD0825B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795" y="1337604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1" i="0" u="none" kern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36" name="Textplatzhalter 3">
            <a:extLst>
              <a:ext uri="{FF2B5EF4-FFF2-40B4-BE49-F238E27FC236}">
                <a16:creationId xmlns:a16="http://schemas.microsoft.com/office/drawing/2014/main" id="{445A5A26-CE03-664F-A4DF-D712DABF85E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801" y="2514789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1" i="0" u="none" kern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37" name="Textplatzhalter 3">
            <a:extLst>
              <a:ext uri="{FF2B5EF4-FFF2-40B4-BE49-F238E27FC236}">
                <a16:creationId xmlns:a16="http://schemas.microsoft.com/office/drawing/2014/main" id="{255E9AC1-D641-5A44-A4C1-A7D3DB24778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88331" y="2511522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1" i="0" u="none" kern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38" name="Textplatzhalter 3">
            <a:extLst>
              <a:ext uri="{FF2B5EF4-FFF2-40B4-BE49-F238E27FC236}">
                <a16:creationId xmlns:a16="http://schemas.microsoft.com/office/drawing/2014/main" id="{71CC5EC7-68AC-0C48-8204-88C99B9319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39063" y="2511522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1" i="0" u="none" kern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40" name="Textplatzhalter 3">
            <a:extLst>
              <a:ext uri="{FF2B5EF4-FFF2-40B4-BE49-F238E27FC236}">
                <a16:creationId xmlns:a16="http://schemas.microsoft.com/office/drawing/2014/main" id="{4E9F9E9C-EF38-5F40-A397-DF5B6A7D82C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89795" y="2511522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1" i="0" u="none" kern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41" name="Textplatzhalter 3">
            <a:extLst>
              <a:ext uri="{FF2B5EF4-FFF2-40B4-BE49-F238E27FC236}">
                <a16:creationId xmlns:a16="http://schemas.microsoft.com/office/drawing/2014/main" id="{4E6E1FBA-8E45-C44B-BA68-08A93AD1745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89132" y="3691974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1" i="0" u="none" kern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42" name="Textplatzhalter 3">
            <a:extLst>
              <a:ext uri="{FF2B5EF4-FFF2-40B4-BE49-F238E27FC236}">
                <a16:creationId xmlns:a16="http://schemas.microsoft.com/office/drawing/2014/main" id="{B37911B9-8DAA-7B44-AAC7-CF5AE0B4178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39463" y="3691974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1" i="0" u="none" kern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43" name="Textplatzhalter 3">
            <a:extLst>
              <a:ext uri="{FF2B5EF4-FFF2-40B4-BE49-F238E27FC236}">
                <a16:creationId xmlns:a16="http://schemas.microsoft.com/office/drawing/2014/main" id="{FE95E96B-EB01-2743-831D-C42FB7C122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789795" y="3691974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1" i="0" u="none" kern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44" name="Textplatzhalter 3">
            <a:extLst>
              <a:ext uri="{FF2B5EF4-FFF2-40B4-BE49-F238E27FC236}">
                <a16:creationId xmlns:a16="http://schemas.microsoft.com/office/drawing/2014/main" id="{4145EA9F-8668-D044-A541-2C8154825BB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801" y="3691974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1" i="0" u="none" kern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45" name="Textplatzhalter 3">
            <a:extLst>
              <a:ext uri="{FF2B5EF4-FFF2-40B4-BE49-F238E27FC236}">
                <a16:creationId xmlns:a16="http://schemas.microsoft.com/office/drawing/2014/main" id="{989ED4A7-90DD-CB43-AC6C-4E8E4CE104C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88732" y="4869301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1" i="0" u="none" kern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46" name="Textplatzhalter 3">
            <a:extLst>
              <a:ext uri="{FF2B5EF4-FFF2-40B4-BE49-F238E27FC236}">
                <a16:creationId xmlns:a16="http://schemas.microsoft.com/office/drawing/2014/main" id="{9E25B8B6-8062-F24E-9AFA-D1968627493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39063" y="4869301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1" i="0" u="none" kern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47" name="Textplatzhalter 3">
            <a:extLst>
              <a:ext uri="{FF2B5EF4-FFF2-40B4-BE49-F238E27FC236}">
                <a16:creationId xmlns:a16="http://schemas.microsoft.com/office/drawing/2014/main" id="{850FCEA6-C659-144E-8EEC-55BE1B77369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89395" y="4869301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1" i="0" u="none" kern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4FC42E85-C4F3-0E4B-A1EF-11C04A34F9D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38401" y="4869160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1" i="0" u="none" kern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F0FE84DC-2E89-2A43-9D32-D6C81664F0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4398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S_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3063552-19B1-EF42-BC56-9005FA4836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7DECBE-2BCF-3647-8DEC-07624DCFA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MEMBER FIRM LOCATIONS</a:t>
            </a:r>
            <a:endParaRPr lang="en-US" dirty="0"/>
          </a:p>
        </p:txBody>
      </p:sp>
      <p:sp>
        <p:nvSpPr>
          <p:cNvPr id="22" name="Textplatzhalter 3">
            <a:extLst>
              <a:ext uri="{FF2B5EF4-FFF2-40B4-BE49-F238E27FC236}">
                <a16:creationId xmlns:a16="http://schemas.microsoft.com/office/drawing/2014/main" id="{CDBCCF44-349C-174D-9608-9C195ECD90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801" y="1337604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u="none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>
              <a:lnSpc>
                <a:spcPts val="800"/>
              </a:lnSpc>
              <a:buNone/>
              <a:tabLst/>
              <a:defRPr sz="1000" b="0" i="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113" indent="0">
              <a:lnSpc>
                <a:spcPts val="800"/>
              </a:lnSpc>
              <a:buNone/>
              <a:tabLst/>
              <a:defRPr sz="1000" b="0" i="0">
                <a:solidFill>
                  <a:schemeClr val="bg1"/>
                </a:solidFill>
                <a:latin typeface="Verdana" panose="020B0604030504040204" pitchFamily="34" charset="0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23" name="Textplatzhalter 3">
            <a:extLst>
              <a:ext uri="{FF2B5EF4-FFF2-40B4-BE49-F238E27FC236}">
                <a16:creationId xmlns:a16="http://schemas.microsoft.com/office/drawing/2014/main" id="{D33821F3-12CE-B44D-AECF-E5538F798B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89132" y="1337603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u="none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>
              <a:lnSpc>
                <a:spcPts val="800"/>
              </a:lnSpc>
              <a:buNone/>
              <a:tabLst/>
              <a:defRPr sz="1000" b="0" i="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113" indent="0">
              <a:lnSpc>
                <a:spcPts val="800"/>
              </a:lnSpc>
              <a:buNone/>
              <a:tabLst/>
              <a:defRPr sz="1000" b="0" i="0">
                <a:solidFill>
                  <a:schemeClr val="bg1"/>
                </a:solidFill>
                <a:latin typeface="Verdana" panose="020B0604030504040204" pitchFamily="34" charset="0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25" name="Textplatzhalter 3">
            <a:extLst>
              <a:ext uri="{FF2B5EF4-FFF2-40B4-BE49-F238E27FC236}">
                <a16:creationId xmlns:a16="http://schemas.microsoft.com/office/drawing/2014/main" id="{4555F14D-4325-F443-A619-AD941EA6740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39463" y="1337603"/>
            <a:ext cx="2562202" cy="10144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u="none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>
              <a:lnSpc>
                <a:spcPts val="800"/>
              </a:lnSpc>
              <a:buNone/>
              <a:tabLst/>
              <a:defRPr sz="1000" b="0" i="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113" indent="0">
              <a:lnSpc>
                <a:spcPts val="800"/>
              </a:lnSpc>
              <a:buNone/>
              <a:tabLst/>
              <a:defRPr sz="1000" b="0" i="0">
                <a:solidFill>
                  <a:schemeClr val="bg1"/>
                </a:solidFill>
                <a:latin typeface="Verdana" panose="020B0604030504040204" pitchFamily="34" charset="0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7C7276D-6EC5-1A4F-B724-5FD2B8D144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795" y="1337604"/>
            <a:ext cx="2562202" cy="10144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lang="en-US" sz="1200" b="1" i="0" u="none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67190F7B-EE64-DE45-AFEF-E57E9EB50FF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801" y="2514789"/>
            <a:ext cx="2562202" cy="10144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lang="en-US" sz="1200" b="1" i="0" u="none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28" name="Textplatzhalter 3">
            <a:extLst>
              <a:ext uri="{FF2B5EF4-FFF2-40B4-BE49-F238E27FC236}">
                <a16:creationId xmlns:a16="http://schemas.microsoft.com/office/drawing/2014/main" id="{BFF5524A-F5A0-044B-B5A5-18AC1EF251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88331" y="2511522"/>
            <a:ext cx="2562202" cy="10144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lang="en-US" sz="1200" b="1" i="0" u="none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29" name="Textplatzhalter 3">
            <a:extLst>
              <a:ext uri="{FF2B5EF4-FFF2-40B4-BE49-F238E27FC236}">
                <a16:creationId xmlns:a16="http://schemas.microsoft.com/office/drawing/2014/main" id="{47B6BBDE-BBB8-9C45-8A9C-FAF67856C8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39063" y="2511522"/>
            <a:ext cx="2562202" cy="10144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lang="en-US" sz="1200" b="1" i="0" u="none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A3B61802-9BC2-F744-9FDB-433578193A5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89795" y="2511522"/>
            <a:ext cx="2562202" cy="10144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lang="en-US" sz="1200" b="1" i="0" u="none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32" name="Textplatzhalter 3">
            <a:extLst>
              <a:ext uri="{FF2B5EF4-FFF2-40B4-BE49-F238E27FC236}">
                <a16:creationId xmlns:a16="http://schemas.microsoft.com/office/drawing/2014/main" id="{4FEAAEA8-9D30-AC41-BC72-447627D44CC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89132" y="3691974"/>
            <a:ext cx="2562202" cy="10144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lang="en-US" sz="1200" b="1" i="0" u="none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EEB1E081-A077-204D-ADF8-BB5F828A24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39463" y="3691974"/>
            <a:ext cx="2562202" cy="10144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lang="en-US" sz="1200" b="1" i="0" u="none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34" name="Textplatzhalter 3">
            <a:extLst>
              <a:ext uri="{FF2B5EF4-FFF2-40B4-BE49-F238E27FC236}">
                <a16:creationId xmlns:a16="http://schemas.microsoft.com/office/drawing/2014/main" id="{8EF44F7E-33F0-2643-AC61-BDA5A27F82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789795" y="3691974"/>
            <a:ext cx="2562202" cy="10144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lang="en-US" sz="1200" b="1" i="0" u="none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cxnSp>
        <p:nvCxnSpPr>
          <p:cNvPr id="36" name="Gerade Verbindung 35">
            <a:extLst>
              <a:ext uri="{FF2B5EF4-FFF2-40B4-BE49-F238E27FC236}">
                <a16:creationId xmlns:a16="http://schemas.microsoft.com/office/drawing/2014/main" id="{CE3FD57E-C5B2-E746-A8EB-E015134CE601}"/>
              </a:ext>
            </a:extLst>
          </p:cNvPr>
          <p:cNvCxnSpPr>
            <a:cxnSpLocks/>
          </p:cNvCxnSpPr>
          <p:nvPr userDrawn="1"/>
        </p:nvCxnSpPr>
        <p:spPr>
          <a:xfrm>
            <a:off x="13933228" y="245273"/>
            <a:ext cx="0" cy="65681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37">
            <a:extLst>
              <a:ext uri="{FF2B5EF4-FFF2-40B4-BE49-F238E27FC236}">
                <a16:creationId xmlns:a16="http://schemas.microsoft.com/office/drawing/2014/main" id="{3F43B87C-D6B1-1F46-B70F-AFAE76EE68B6}"/>
              </a:ext>
            </a:extLst>
          </p:cNvPr>
          <p:cNvCxnSpPr>
            <a:cxnSpLocks/>
          </p:cNvCxnSpPr>
          <p:nvPr userDrawn="1"/>
        </p:nvCxnSpPr>
        <p:spPr>
          <a:xfrm>
            <a:off x="16584149" y="278829"/>
            <a:ext cx="0" cy="65681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39">
            <a:extLst>
              <a:ext uri="{FF2B5EF4-FFF2-40B4-BE49-F238E27FC236}">
                <a16:creationId xmlns:a16="http://schemas.microsoft.com/office/drawing/2014/main" id="{A8ED9218-FFA3-5C4C-ADE7-A5FEE62E01D3}"/>
              </a:ext>
            </a:extLst>
          </p:cNvPr>
          <p:cNvCxnSpPr>
            <a:cxnSpLocks/>
          </p:cNvCxnSpPr>
          <p:nvPr userDrawn="1"/>
        </p:nvCxnSpPr>
        <p:spPr>
          <a:xfrm>
            <a:off x="19235070" y="102660"/>
            <a:ext cx="0" cy="65681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platzhalter 3">
            <a:extLst>
              <a:ext uri="{FF2B5EF4-FFF2-40B4-BE49-F238E27FC236}">
                <a16:creationId xmlns:a16="http://schemas.microsoft.com/office/drawing/2014/main" id="{4FA7DE0E-E033-BB4A-845D-C88FB5D02DF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801" y="3691974"/>
            <a:ext cx="2562202" cy="10144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lang="en-US" sz="1200" b="1" i="0" u="none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24" name="Textplatzhalter 3">
            <a:extLst>
              <a:ext uri="{FF2B5EF4-FFF2-40B4-BE49-F238E27FC236}">
                <a16:creationId xmlns:a16="http://schemas.microsoft.com/office/drawing/2014/main" id="{CBB056B0-1F81-EE4F-B6D0-2B263DD4E24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88732" y="4869301"/>
            <a:ext cx="2562202" cy="10144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lang="en-US" sz="1200" b="1" i="0" u="none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14FD935D-3B64-0E47-B613-DED3617BF15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39063" y="4869301"/>
            <a:ext cx="2562202" cy="10144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lang="en-US" sz="1200" b="1" i="0" u="none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DC629283-B7DF-5141-911C-CAA3CE11AFC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89395" y="4869301"/>
            <a:ext cx="2562202" cy="10144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lang="en-US" sz="1200" b="1" i="0" u="none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sp>
        <p:nvSpPr>
          <p:cNvPr id="37" name="Textplatzhalter 3">
            <a:extLst>
              <a:ext uri="{FF2B5EF4-FFF2-40B4-BE49-F238E27FC236}">
                <a16:creationId xmlns:a16="http://schemas.microsoft.com/office/drawing/2014/main" id="{27F663BF-2DDC-8346-A973-ABFF4CF6CD9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38401" y="4869160"/>
            <a:ext cx="2562202" cy="10144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lang="en-US" sz="1200" b="1" i="0" u="none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113" indent="0" algn="l" defTabSz="914400" rtl="0" eaLnBrk="1" latinLnBrk="0" hangingPunct="1">
              <a:lnSpc>
                <a:spcPts val="8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de-DE" sz="1000" b="0" i="0" kern="1200" dirty="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b="1" dirty="0"/>
              <a:t>OFFICE</a:t>
            </a:r>
            <a:endParaRPr lang="en-US" b="0" dirty="0"/>
          </a:p>
          <a:p>
            <a:pPr lvl="1"/>
            <a:r>
              <a:rPr lang="en-US" b="0" dirty="0"/>
              <a:t>Address</a:t>
            </a:r>
          </a:p>
          <a:p>
            <a:pPr lvl="2"/>
            <a:r>
              <a:rPr lang="en-US" b="0" dirty="0"/>
              <a:t>E-Mail Address</a:t>
            </a:r>
          </a:p>
          <a:p>
            <a:pPr lvl="2"/>
            <a:r>
              <a:rPr lang="en-US" b="0" dirty="0"/>
              <a:t>T:</a:t>
            </a:r>
          </a:p>
          <a:p>
            <a:pPr lvl="2"/>
            <a:r>
              <a:rPr lang="en-US" b="0" dirty="0"/>
              <a:t>F:</a:t>
            </a:r>
            <a:endParaRPr lang="de-DE" b="1" dirty="0"/>
          </a:p>
        </p:txBody>
      </p:sp>
      <p:pic>
        <p:nvPicPr>
          <p:cNvPr id="41" name="Grafik 40">
            <a:extLst>
              <a:ext uri="{FF2B5EF4-FFF2-40B4-BE49-F238E27FC236}">
                <a16:creationId xmlns:a16="http://schemas.microsoft.com/office/drawing/2014/main" id="{2D1C3D01-A369-C14E-93F6-26E2A46926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4" y="6376778"/>
            <a:ext cx="1660525" cy="33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387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_ADVANT_OFFICES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3063552-19B1-EF42-BC56-9005FA4836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149C93-043E-1946-99C3-1562491FBCE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D03D7B1-A398-2A4F-A88C-E510832BD35B}"/>
              </a:ext>
            </a:extLst>
          </p:cNvPr>
          <p:cNvSpPr txBox="1"/>
          <p:nvPr userDrawn="1"/>
        </p:nvSpPr>
        <p:spPr>
          <a:xfrm>
            <a:off x="838800" y="540000"/>
            <a:ext cx="10515600" cy="522000"/>
          </a:xfrm>
          <a:prstGeom prst="rect">
            <a:avLst/>
          </a:prstGeom>
        </p:spPr>
        <p:txBody>
          <a:bodyPr vert="horz" lIns="90000" tIns="45720" rIns="91440" bIns="45720" rtlCol="0" anchor="t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400" b="1" i="0" cap="all" baseline="0">
                <a:solidFill>
                  <a:schemeClr val="tx2"/>
                </a:solidFill>
                <a:latin typeface="Verdana" panose="020B0604030504040204" pitchFamily="34" charset="0"/>
                <a:ea typeface="+mj-ea"/>
                <a:cs typeface="Verdana" panose="020B0604030504040204" pitchFamily="34" charset="0"/>
              </a:defRPr>
            </a:lvl1pPr>
          </a:lstStyle>
          <a:p>
            <a:pPr lvl="0"/>
            <a:r>
              <a:rPr lang="en-GB" noProof="0" dirty="0"/>
              <a:t>ADVANT MEMBER FIRM offices</a:t>
            </a:r>
            <a:endParaRPr lang="it-IT" dirty="0"/>
          </a:p>
        </p:txBody>
      </p:sp>
      <p:pic>
        <p:nvPicPr>
          <p:cNvPr id="19" name="Grafik 23">
            <a:extLst>
              <a:ext uri="{FF2B5EF4-FFF2-40B4-BE49-F238E27FC236}">
                <a16:creationId xmlns:a16="http://schemas.microsoft.com/office/drawing/2014/main" id="{76378621-47DC-9941-898B-22914DA1F1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  <p:sp>
        <p:nvSpPr>
          <p:cNvPr id="17" name="Textfeld 22">
            <a:extLst>
              <a:ext uri="{FF2B5EF4-FFF2-40B4-BE49-F238E27FC236}">
                <a16:creationId xmlns:a16="http://schemas.microsoft.com/office/drawing/2014/main" id="{76BF5206-8C46-8B05-4DFA-34E152ACDE54}"/>
              </a:ext>
            </a:extLst>
          </p:cNvPr>
          <p:cNvSpPr txBox="1"/>
          <p:nvPr userDrawn="1"/>
        </p:nvSpPr>
        <p:spPr>
          <a:xfrm>
            <a:off x="8663286" y="3716076"/>
            <a:ext cx="2562203" cy="1278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AC193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SHANGHAI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Room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4102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Hong Kong New World Tower 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No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. 300 </a:t>
            </a: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Middle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Huaihai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Road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200032 Shanghai Shi, China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shanghai@advant-nctm.com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+86 21 60906337</a:t>
            </a:r>
          </a:p>
        </p:txBody>
      </p:sp>
      <p:sp>
        <p:nvSpPr>
          <p:cNvPr id="20" name="Textfeld 24">
            <a:extLst>
              <a:ext uri="{FF2B5EF4-FFF2-40B4-BE49-F238E27FC236}">
                <a16:creationId xmlns:a16="http://schemas.microsoft.com/office/drawing/2014/main" id="{960D5F7F-2FE4-E0B2-6395-17309CDD764E}"/>
              </a:ext>
            </a:extLst>
          </p:cNvPr>
          <p:cNvSpPr txBox="1"/>
          <p:nvPr userDrawn="1"/>
        </p:nvSpPr>
        <p:spPr>
          <a:xfrm>
            <a:off x="8649736" y="2534615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AC193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ROME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Via delle Quattro Fontane 161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00187 </a:t>
            </a: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Rome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Italy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rome@advant-nctm.com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+39 06 6784977</a:t>
            </a:r>
          </a:p>
        </p:txBody>
      </p:sp>
      <p:sp>
        <p:nvSpPr>
          <p:cNvPr id="21" name="Textfeld 25">
            <a:extLst>
              <a:ext uri="{FF2B5EF4-FFF2-40B4-BE49-F238E27FC236}">
                <a16:creationId xmlns:a16="http://schemas.microsoft.com/office/drawing/2014/main" id="{59140CA1-8F60-B008-1F7E-5CBB9613BFC7}"/>
              </a:ext>
            </a:extLst>
          </p:cNvPr>
          <p:cNvSpPr txBox="1"/>
          <p:nvPr userDrawn="1"/>
        </p:nvSpPr>
        <p:spPr>
          <a:xfrm>
            <a:off x="8663286" y="1332405"/>
            <a:ext cx="2562203" cy="968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AC193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PARIS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45 Rue de Tocqueville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75017 Paris, France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paris@advant-altana.com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+33 (0)1 79 97 93 00</a:t>
            </a:r>
          </a:p>
        </p:txBody>
      </p:sp>
      <p:sp>
        <p:nvSpPr>
          <p:cNvPr id="22" name="Textfeld 26">
            <a:extLst>
              <a:ext uri="{FF2B5EF4-FFF2-40B4-BE49-F238E27FC236}">
                <a16:creationId xmlns:a16="http://schemas.microsoft.com/office/drawing/2014/main" id="{8CE5A1F6-680C-5FB3-FB5A-E09D3025FD79}"/>
              </a:ext>
            </a:extLst>
          </p:cNvPr>
          <p:cNvSpPr txBox="1"/>
          <p:nvPr userDrawn="1"/>
        </p:nvSpPr>
        <p:spPr>
          <a:xfrm>
            <a:off x="6087533" y="4886289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AC193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MUNICH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Ganghoferstrasse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33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80339 Munich, Germany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munich@advant-beiten.com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+49 89 35065-0</a:t>
            </a:r>
          </a:p>
        </p:txBody>
      </p:sp>
      <p:sp>
        <p:nvSpPr>
          <p:cNvPr id="23" name="Textfeld 27">
            <a:extLst>
              <a:ext uri="{FF2B5EF4-FFF2-40B4-BE49-F238E27FC236}">
                <a16:creationId xmlns:a16="http://schemas.microsoft.com/office/drawing/2014/main" id="{92137AA3-86BE-5386-1D96-3BE8C7074DFE}"/>
              </a:ext>
            </a:extLst>
          </p:cNvPr>
          <p:cNvSpPr txBox="1"/>
          <p:nvPr userDrawn="1"/>
        </p:nvSpPr>
        <p:spPr>
          <a:xfrm>
            <a:off x="6095999" y="3716076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AC193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MOSCOW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Turchaninov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Per. 6/2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119034 Moscow, Russia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moscow@advant-beiten.com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+7 495 2329635</a:t>
            </a:r>
          </a:p>
        </p:txBody>
      </p:sp>
      <p:sp>
        <p:nvSpPr>
          <p:cNvPr id="24" name="Textfeld 28">
            <a:extLst>
              <a:ext uri="{FF2B5EF4-FFF2-40B4-BE49-F238E27FC236}">
                <a16:creationId xmlns:a16="http://schemas.microsoft.com/office/drawing/2014/main" id="{76E07EE9-D5EE-127E-8C46-263BE9AF6053}"/>
              </a:ext>
            </a:extLst>
          </p:cNvPr>
          <p:cNvSpPr txBox="1"/>
          <p:nvPr userDrawn="1"/>
        </p:nvSpPr>
        <p:spPr>
          <a:xfrm>
            <a:off x="6096000" y="2553716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AC193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MILAN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Via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Agnello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12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20121 Milan, Italy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milan@advant-nctm.com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+39 02 725 511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5" name="Textfeld 29">
            <a:extLst>
              <a:ext uri="{FF2B5EF4-FFF2-40B4-BE49-F238E27FC236}">
                <a16:creationId xmlns:a16="http://schemas.microsoft.com/office/drawing/2014/main" id="{29BBD8AB-85C6-AFE3-E7AE-8ECB7CFF111D}"/>
              </a:ext>
            </a:extLst>
          </p:cNvPr>
          <p:cNvSpPr txBox="1"/>
          <p:nvPr userDrawn="1"/>
        </p:nvSpPr>
        <p:spPr>
          <a:xfrm>
            <a:off x="6095999" y="1316352"/>
            <a:ext cx="2562203" cy="1114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AC193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LONDON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40 Bruton Street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London, W1J6QZ, United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Kingdom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london@advant-nctm.com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+44 20 73759900</a:t>
            </a:r>
          </a:p>
        </p:txBody>
      </p:sp>
      <p:sp>
        <p:nvSpPr>
          <p:cNvPr id="26" name="Textfeld 31">
            <a:extLst>
              <a:ext uri="{FF2B5EF4-FFF2-40B4-BE49-F238E27FC236}">
                <a16:creationId xmlns:a16="http://schemas.microsoft.com/office/drawing/2014/main" id="{5202850E-A066-AD3D-5708-93619FA685C8}"/>
              </a:ext>
            </a:extLst>
          </p:cNvPr>
          <p:cNvSpPr txBox="1"/>
          <p:nvPr userDrawn="1"/>
        </p:nvSpPr>
        <p:spPr>
          <a:xfrm>
            <a:off x="3385674" y="4886289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AC193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HAMBURG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Neuer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Wall 72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20354 Hamburg, Germany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hamburg@advant-beiten.com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+49 40 688745-0</a:t>
            </a:r>
          </a:p>
        </p:txBody>
      </p:sp>
      <p:sp>
        <p:nvSpPr>
          <p:cNvPr id="27" name="Textfeld 32">
            <a:extLst>
              <a:ext uri="{FF2B5EF4-FFF2-40B4-BE49-F238E27FC236}">
                <a16:creationId xmlns:a16="http://schemas.microsoft.com/office/drawing/2014/main" id="{7AC08F5C-0AB8-1D76-A43B-AB78D7879FF7}"/>
              </a:ext>
            </a:extLst>
          </p:cNvPr>
          <p:cNvSpPr txBox="1"/>
          <p:nvPr userDrawn="1"/>
        </p:nvSpPr>
        <p:spPr>
          <a:xfrm>
            <a:off x="3390757" y="1331246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AC193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FRANKFURT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Mainzer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Landstrasse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36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60325 Frankfurt, Germany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frankfurt@advant-beiten.com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+49 69 756095-0</a:t>
            </a:r>
          </a:p>
        </p:txBody>
      </p:sp>
      <p:sp>
        <p:nvSpPr>
          <p:cNvPr id="28" name="Textfeld 33">
            <a:extLst>
              <a:ext uri="{FF2B5EF4-FFF2-40B4-BE49-F238E27FC236}">
                <a16:creationId xmlns:a16="http://schemas.microsoft.com/office/drawing/2014/main" id="{C3EAE6CD-4E2B-6CFD-AF4F-6346DE009E7D}"/>
              </a:ext>
            </a:extLst>
          </p:cNvPr>
          <p:cNvSpPr txBox="1"/>
          <p:nvPr userDrawn="1"/>
        </p:nvSpPr>
        <p:spPr>
          <a:xfrm>
            <a:off x="826013" y="5100887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AC193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DUSSELDORF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Cecilienallee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7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40474 Dusseldorf, Germany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dusseldorf@advant-beiten.com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+49 211 518989-0</a:t>
            </a:r>
          </a:p>
        </p:txBody>
      </p:sp>
      <p:sp>
        <p:nvSpPr>
          <p:cNvPr id="29" name="Textfeld 38">
            <a:extLst>
              <a:ext uri="{FF2B5EF4-FFF2-40B4-BE49-F238E27FC236}">
                <a16:creationId xmlns:a16="http://schemas.microsoft.com/office/drawing/2014/main" id="{6F1467FE-DA57-231B-3592-339314E5DB3D}"/>
              </a:ext>
            </a:extLst>
          </p:cNvPr>
          <p:cNvSpPr txBox="1"/>
          <p:nvPr userDrawn="1"/>
        </p:nvSpPr>
        <p:spPr>
          <a:xfrm>
            <a:off x="828555" y="4056729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AC193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BRUSSELS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Avenue Louise 489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1050 Brussels, Belgium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brussels@advant-beiten.com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+32 2 6390000</a:t>
            </a:r>
          </a:p>
        </p:txBody>
      </p:sp>
      <p:sp>
        <p:nvSpPr>
          <p:cNvPr id="30" name="Textfeld 49">
            <a:extLst>
              <a:ext uri="{FF2B5EF4-FFF2-40B4-BE49-F238E27FC236}">
                <a16:creationId xmlns:a16="http://schemas.microsoft.com/office/drawing/2014/main" id="{17F62548-2611-10BF-4935-0B101FE8BED8}"/>
              </a:ext>
            </a:extLst>
          </p:cNvPr>
          <p:cNvSpPr txBox="1"/>
          <p:nvPr userDrawn="1"/>
        </p:nvSpPr>
        <p:spPr>
          <a:xfrm>
            <a:off x="828556" y="3012571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AC193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BERLIN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Lützowplatz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10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10785 Berlin, Germany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berlin@advant-beiten.com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+49 30 26471-0</a:t>
            </a:r>
          </a:p>
        </p:txBody>
      </p:sp>
      <p:sp>
        <p:nvSpPr>
          <p:cNvPr id="31" name="Textfeld 50">
            <a:extLst>
              <a:ext uri="{FF2B5EF4-FFF2-40B4-BE49-F238E27FC236}">
                <a16:creationId xmlns:a16="http://schemas.microsoft.com/office/drawing/2014/main" id="{E7854928-BB46-0794-D3B3-78AC02F79BB4}"/>
              </a:ext>
            </a:extLst>
          </p:cNvPr>
          <p:cNvSpPr txBox="1"/>
          <p:nvPr userDrawn="1"/>
        </p:nvSpPr>
        <p:spPr>
          <a:xfrm>
            <a:off x="828557" y="1332406"/>
            <a:ext cx="2562203" cy="161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AC193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BEIJING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Suite 3130, 31st Floor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South Office Tower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Beijing Kerry </a:t>
            </a:r>
            <a:r>
              <a:rPr kumimoji="0" lang="de-DE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Centre</a:t>
            </a:r>
            <a:endParaRPr kumimoji="0" lang="de-DE" sz="105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 </a:t>
            </a:r>
            <a:r>
              <a:rPr kumimoji="0" lang="de-DE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Guang</a:t>
            </a:r>
            <a:r>
              <a:rPr kumimoji="0" lang="de-DE" sz="105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Hua Road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Chao Yang </a:t>
            </a:r>
            <a:r>
              <a:rPr kumimoji="0" lang="de-DE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District</a:t>
            </a:r>
            <a:r>
              <a:rPr kumimoji="0" lang="de-DE" sz="105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100020 Beijing, China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beijing@advant-beiten.com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05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+86 10 85298110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894BB162-CAC1-2BA6-F910-0727D119F305}"/>
              </a:ext>
            </a:extLst>
          </p:cNvPr>
          <p:cNvSpPr txBox="1"/>
          <p:nvPr userDrawn="1"/>
        </p:nvSpPr>
        <p:spPr>
          <a:xfrm>
            <a:off x="3385674" y="2501708"/>
            <a:ext cx="2562203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AC193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FREIBURG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Heinrich-von-Stephan-Strasse 25 79100 Freiburg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im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Breisgau, Germany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freiburg@advant-beiten.com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+49 761 150984-0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3" name="Textfeld 31">
            <a:extLst>
              <a:ext uri="{FF2B5EF4-FFF2-40B4-BE49-F238E27FC236}">
                <a16:creationId xmlns:a16="http://schemas.microsoft.com/office/drawing/2014/main" id="{AB4959B4-06F7-18D6-52E1-9DA065278609}"/>
              </a:ext>
            </a:extLst>
          </p:cNvPr>
          <p:cNvSpPr txBox="1"/>
          <p:nvPr userDrawn="1"/>
        </p:nvSpPr>
        <p:spPr>
          <a:xfrm>
            <a:off x="3385674" y="3734160"/>
            <a:ext cx="25622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AC193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GENOA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Via Rome, 10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16121 Genoa, </a:t>
            </a: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Italy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genoa@advant-nctm.com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+39 010 8531407</a:t>
            </a:r>
          </a:p>
        </p:txBody>
      </p:sp>
    </p:spTree>
    <p:extLst>
      <p:ext uri="{BB962C8B-B14F-4D97-AF65-F5344CB8AC3E}">
        <p14:creationId xmlns:p14="http://schemas.microsoft.com/office/powerpoint/2010/main" val="41240972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_ADVANT_OFFICES_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3063552-19B1-EF42-BC56-9005FA4836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149C93-043E-1946-99C3-1562491FBCE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3DEA5B78-D59C-C04A-AB8A-1BA2C5C6FB7F}"/>
              </a:ext>
            </a:extLst>
          </p:cNvPr>
          <p:cNvSpPr txBox="1"/>
          <p:nvPr userDrawn="1"/>
        </p:nvSpPr>
        <p:spPr>
          <a:xfrm>
            <a:off x="838800" y="540000"/>
            <a:ext cx="10515600" cy="522000"/>
          </a:xfrm>
          <a:prstGeom prst="rect">
            <a:avLst/>
          </a:prstGeom>
          <a:noFill/>
        </p:spPr>
        <p:txBody>
          <a:bodyPr wrap="square" lIns="90000" rtlCol="0">
            <a:noAutofit/>
          </a:bodyPr>
          <a:lstStyle/>
          <a:p>
            <a:pPr>
              <a:lnSpc>
                <a:spcPct val="90000"/>
              </a:lnSpc>
            </a:pPr>
            <a:r>
              <a:rPr kumimoji="0" lang="en-GB" sz="2400" b="1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+mj-ea"/>
                <a:cs typeface="Verdana" panose="020B0604030504040204" pitchFamily="34" charset="0"/>
              </a:rPr>
              <a:t>ADVANT MEMBER FIRM offices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19" name="Grafik 40">
            <a:extLst>
              <a:ext uri="{FF2B5EF4-FFF2-40B4-BE49-F238E27FC236}">
                <a16:creationId xmlns:a16="http://schemas.microsoft.com/office/drawing/2014/main" id="{D3BF7C1F-C06E-D641-A05D-1E76ED2864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4" y="6376778"/>
            <a:ext cx="1660525" cy="336917"/>
          </a:xfrm>
          <a:prstGeom prst="rect">
            <a:avLst/>
          </a:prstGeom>
        </p:spPr>
      </p:pic>
      <p:sp>
        <p:nvSpPr>
          <p:cNvPr id="17" name="Textfeld 22">
            <a:extLst>
              <a:ext uri="{FF2B5EF4-FFF2-40B4-BE49-F238E27FC236}">
                <a16:creationId xmlns:a16="http://schemas.microsoft.com/office/drawing/2014/main" id="{F3484459-884A-903D-6081-A9479B5546D5}"/>
              </a:ext>
            </a:extLst>
          </p:cNvPr>
          <p:cNvSpPr txBox="1"/>
          <p:nvPr userDrawn="1"/>
        </p:nvSpPr>
        <p:spPr>
          <a:xfrm>
            <a:off x="8663286" y="3716076"/>
            <a:ext cx="2562203" cy="1278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SHANGHAI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Room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4102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Hong Kong New World Tower 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No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. 300 </a:t>
            </a: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Middle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Huaihai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Road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200032 Shanghai Shi, China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shanghai@advant-nctm.com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+86 21 60906337</a:t>
            </a:r>
          </a:p>
        </p:txBody>
      </p:sp>
      <p:sp>
        <p:nvSpPr>
          <p:cNvPr id="20" name="Textfeld 24">
            <a:extLst>
              <a:ext uri="{FF2B5EF4-FFF2-40B4-BE49-F238E27FC236}">
                <a16:creationId xmlns:a16="http://schemas.microsoft.com/office/drawing/2014/main" id="{3E33C5D7-E2E6-CA7E-0A9A-21A3B09C4FF2}"/>
              </a:ext>
            </a:extLst>
          </p:cNvPr>
          <p:cNvSpPr txBox="1"/>
          <p:nvPr userDrawn="1"/>
        </p:nvSpPr>
        <p:spPr>
          <a:xfrm>
            <a:off x="8649736" y="2534615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ROME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Via delle Quattro Fontane 161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00187 </a:t>
            </a: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Rome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Italy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rome@advant-nctm.com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+39 06 6784977</a:t>
            </a:r>
          </a:p>
        </p:txBody>
      </p:sp>
      <p:sp>
        <p:nvSpPr>
          <p:cNvPr id="21" name="Textfeld 25">
            <a:extLst>
              <a:ext uri="{FF2B5EF4-FFF2-40B4-BE49-F238E27FC236}">
                <a16:creationId xmlns:a16="http://schemas.microsoft.com/office/drawing/2014/main" id="{35F60559-1CC0-C073-7B41-0F936D3CA3DD}"/>
              </a:ext>
            </a:extLst>
          </p:cNvPr>
          <p:cNvSpPr txBox="1"/>
          <p:nvPr userDrawn="1"/>
        </p:nvSpPr>
        <p:spPr>
          <a:xfrm>
            <a:off x="8663286" y="1332405"/>
            <a:ext cx="2562203" cy="968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PARIS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45 Rue de Tocqueville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75017 Paris, France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paris@advant-altana.com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+33 (0)1 79 97 93 00</a:t>
            </a:r>
          </a:p>
        </p:txBody>
      </p:sp>
      <p:sp>
        <p:nvSpPr>
          <p:cNvPr id="22" name="Textfeld 26">
            <a:extLst>
              <a:ext uri="{FF2B5EF4-FFF2-40B4-BE49-F238E27FC236}">
                <a16:creationId xmlns:a16="http://schemas.microsoft.com/office/drawing/2014/main" id="{A9763981-495D-F22B-570E-0A017F90EA08}"/>
              </a:ext>
            </a:extLst>
          </p:cNvPr>
          <p:cNvSpPr txBox="1"/>
          <p:nvPr userDrawn="1"/>
        </p:nvSpPr>
        <p:spPr>
          <a:xfrm>
            <a:off x="6087533" y="4886289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MUNICH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Ganghoferstrasse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33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80339 Munich, Germany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munich@advant-beiten.com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+49 89 35065-0</a:t>
            </a:r>
          </a:p>
        </p:txBody>
      </p:sp>
      <p:sp>
        <p:nvSpPr>
          <p:cNvPr id="23" name="Textfeld 27">
            <a:extLst>
              <a:ext uri="{FF2B5EF4-FFF2-40B4-BE49-F238E27FC236}">
                <a16:creationId xmlns:a16="http://schemas.microsoft.com/office/drawing/2014/main" id="{7D156D8E-912E-6A78-0769-7C6A142CF76E}"/>
              </a:ext>
            </a:extLst>
          </p:cNvPr>
          <p:cNvSpPr txBox="1"/>
          <p:nvPr userDrawn="1"/>
        </p:nvSpPr>
        <p:spPr>
          <a:xfrm>
            <a:off x="6095999" y="3716076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MOSCOW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Turchaninov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Per. 6/2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119034 Moscow, Russia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moscow@advant-beiten.com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+7 495 2329635</a:t>
            </a:r>
          </a:p>
        </p:txBody>
      </p:sp>
      <p:sp>
        <p:nvSpPr>
          <p:cNvPr id="24" name="Textfeld 28">
            <a:extLst>
              <a:ext uri="{FF2B5EF4-FFF2-40B4-BE49-F238E27FC236}">
                <a16:creationId xmlns:a16="http://schemas.microsoft.com/office/drawing/2014/main" id="{17A5B057-F469-B1E5-A5A0-0877584BCE14}"/>
              </a:ext>
            </a:extLst>
          </p:cNvPr>
          <p:cNvSpPr txBox="1"/>
          <p:nvPr userDrawn="1"/>
        </p:nvSpPr>
        <p:spPr>
          <a:xfrm>
            <a:off x="6096000" y="2553716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MILAN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Via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Agnello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12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20121 Milan, Italy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milan@advant-nctm.com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+39 02 725 511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5" name="Textfeld 29">
            <a:extLst>
              <a:ext uri="{FF2B5EF4-FFF2-40B4-BE49-F238E27FC236}">
                <a16:creationId xmlns:a16="http://schemas.microsoft.com/office/drawing/2014/main" id="{47E73319-F05C-64BD-17DC-844301C2B97B}"/>
              </a:ext>
            </a:extLst>
          </p:cNvPr>
          <p:cNvSpPr txBox="1"/>
          <p:nvPr userDrawn="1"/>
        </p:nvSpPr>
        <p:spPr>
          <a:xfrm>
            <a:off x="6095999" y="1316352"/>
            <a:ext cx="2562203" cy="1114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LONDON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40 Bruton Street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London, W1J6QZ, United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Kingdom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london@advant-nctm.com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+44 20 73759900</a:t>
            </a:r>
          </a:p>
        </p:txBody>
      </p:sp>
      <p:sp>
        <p:nvSpPr>
          <p:cNvPr id="26" name="Textfeld 31">
            <a:extLst>
              <a:ext uri="{FF2B5EF4-FFF2-40B4-BE49-F238E27FC236}">
                <a16:creationId xmlns:a16="http://schemas.microsoft.com/office/drawing/2014/main" id="{45336E0E-3E3B-BA65-32DF-954D1B2740CE}"/>
              </a:ext>
            </a:extLst>
          </p:cNvPr>
          <p:cNvSpPr txBox="1"/>
          <p:nvPr userDrawn="1"/>
        </p:nvSpPr>
        <p:spPr>
          <a:xfrm>
            <a:off x="3385674" y="4886289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HAMBURG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Neuer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Wall 72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20354 Hamburg, Germany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hamburg@advant-beiten.com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+49 40 688745-0</a:t>
            </a:r>
          </a:p>
        </p:txBody>
      </p:sp>
      <p:sp>
        <p:nvSpPr>
          <p:cNvPr id="27" name="Textfeld 32">
            <a:extLst>
              <a:ext uri="{FF2B5EF4-FFF2-40B4-BE49-F238E27FC236}">
                <a16:creationId xmlns:a16="http://schemas.microsoft.com/office/drawing/2014/main" id="{73B52BB1-BCA9-14FF-0072-F79DD665CF22}"/>
              </a:ext>
            </a:extLst>
          </p:cNvPr>
          <p:cNvSpPr txBox="1"/>
          <p:nvPr userDrawn="1"/>
        </p:nvSpPr>
        <p:spPr>
          <a:xfrm>
            <a:off x="3390757" y="1331246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FRANKFURT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Mainzer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Landstrasse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36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60325 Frankfurt, Germany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frankfurt@advant-beiten.com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+49 69 756095-0</a:t>
            </a:r>
          </a:p>
        </p:txBody>
      </p:sp>
      <p:sp>
        <p:nvSpPr>
          <p:cNvPr id="28" name="Textfeld 33">
            <a:extLst>
              <a:ext uri="{FF2B5EF4-FFF2-40B4-BE49-F238E27FC236}">
                <a16:creationId xmlns:a16="http://schemas.microsoft.com/office/drawing/2014/main" id="{46EF4C22-311B-B9A9-8E01-AC1FDF73EEB2}"/>
              </a:ext>
            </a:extLst>
          </p:cNvPr>
          <p:cNvSpPr txBox="1"/>
          <p:nvPr userDrawn="1"/>
        </p:nvSpPr>
        <p:spPr>
          <a:xfrm>
            <a:off x="826013" y="5100887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DUSSELDORF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Cecilienallee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7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40474 Dusseldorf, Germany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dusseldorf@advant-beiten.com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+49 211 518989-0</a:t>
            </a:r>
          </a:p>
        </p:txBody>
      </p:sp>
      <p:sp>
        <p:nvSpPr>
          <p:cNvPr id="29" name="Textfeld 38">
            <a:extLst>
              <a:ext uri="{FF2B5EF4-FFF2-40B4-BE49-F238E27FC236}">
                <a16:creationId xmlns:a16="http://schemas.microsoft.com/office/drawing/2014/main" id="{3B6A5064-4C57-6E74-9E67-53B1B1A31564}"/>
              </a:ext>
            </a:extLst>
          </p:cNvPr>
          <p:cNvSpPr txBox="1"/>
          <p:nvPr userDrawn="1"/>
        </p:nvSpPr>
        <p:spPr>
          <a:xfrm>
            <a:off x="828555" y="4056729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BRUSSELS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Avenue Louise 489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1050 Brussels, Belgium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brussels@advant-beiten.com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+32 2 6390000</a:t>
            </a:r>
          </a:p>
        </p:txBody>
      </p:sp>
      <p:sp>
        <p:nvSpPr>
          <p:cNvPr id="30" name="Textfeld 49">
            <a:extLst>
              <a:ext uri="{FF2B5EF4-FFF2-40B4-BE49-F238E27FC236}">
                <a16:creationId xmlns:a16="http://schemas.microsoft.com/office/drawing/2014/main" id="{B6D50C45-0B33-B606-7580-32A5561CF186}"/>
              </a:ext>
            </a:extLst>
          </p:cNvPr>
          <p:cNvSpPr txBox="1"/>
          <p:nvPr userDrawn="1"/>
        </p:nvSpPr>
        <p:spPr>
          <a:xfrm>
            <a:off x="828556" y="3012571"/>
            <a:ext cx="2562203" cy="94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BERLIN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Lützowplatz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10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10785 Berlin, Germany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berlin@advant-beiten.com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+49 30 26471-0</a:t>
            </a:r>
          </a:p>
        </p:txBody>
      </p:sp>
      <p:sp>
        <p:nvSpPr>
          <p:cNvPr id="31" name="Textfeld 50">
            <a:extLst>
              <a:ext uri="{FF2B5EF4-FFF2-40B4-BE49-F238E27FC236}">
                <a16:creationId xmlns:a16="http://schemas.microsoft.com/office/drawing/2014/main" id="{943FF7E0-7734-5EA5-D7B8-D8C3E7F167EB}"/>
              </a:ext>
            </a:extLst>
          </p:cNvPr>
          <p:cNvSpPr txBox="1"/>
          <p:nvPr userDrawn="1"/>
        </p:nvSpPr>
        <p:spPr>
          <a:xfrm>
            <a:off x="828557" y="1332406"/>
            <a:ext cx="2562203" cy="161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BEIJING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Suite 3130, 31st Floor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South Office Tower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Beijing Kerry </a:t>
            </a:r>
            <a:r>
              <a:rPr kumimoji="0" lang="de-DE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Centre</a:t>
            </a:r>
            <a:endParaRPr kumimoji="0" lang="de-DE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 </a:t>
            </a:r>
            <a:r>
              <a:rPr kumimoji="0" lang="de-DE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Guang</a:t>
            </a:r>
            <a:r>
              <a:rPr kumimoji="0" lang="de-DE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Hua Road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Chao Yang </a:t>
            </a:r>
            <a:r>
              <a:rPr kumimoji="0" lang="de-DE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District</a:t>
            </a:r>
            <a:r>
              <a:rPr kumimoji="0" lang="de-DE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100020 Beijing, China</a:t>
            </a: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beijing@advant-beiten.com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ts val="8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</a:t>
            </a:r>
            <a:r>
              <a:rPr kumimoji="0" lang="de-DE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+86 10 85298110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8C3AA42F-97D9-CE1E-E592-369A595589F7}"/>
              </a:ext>
            </a:extLst>
          </p:cNvPr>
          <p:cNvSpPr txBox="1"/>
          <p:nvPr userDrawn="1"/>
        </p:nvSpPr>
        <p:spPr>
          <a:xfrm>
            <a:off x="3385674" y="2501708"/>
            <a:ext cx="2562203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FREIBURG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Heinrich-von-Stephan-Strasse 25 79100 Freiburg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im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Breisgau, Germany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freiburg@advant-beiten.com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+49 761 150984-0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3" name="Textfeld 31">
            <a:extLst>
              <a:ext uri="{FF2B5EF4-FFF2-40B4-BE49-F238E27FC236}">
                <a16:creationId xmlns:a16="http://schemas.microsoft.com/office/drawing/2014/main" id="{235D8691-C32B-8FDC-31D3-9C1697473517}"/>
              </a:ext>
            </a:extLst>
          </p:cNvPr>
          <p:cNvSpPr txBox="1"/>
          <p:nvPr userDrawn="1"/>
        </p:nvSpPr>
        <p:spPr>
          <a:xfrm>
            <a:off x="3385674" y="3734160"/>
            <a:ext cx="25622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GENOA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Via Rome, 10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16121 Genoa, </a:t>
            </a: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Italy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genoa@advant-nctm.com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T: +39 010 8531407</a:t>
            </a:r>
          </a:p>
        </p:txBody>
      </p:sp>
    </p:spTree>
    <p:extLst>
      <p:ext uri="{BB962C8B-B14F-4D97-AF65-F5344CB8AC3E}">
        <p14:creationId xmlns:p14="http://schemas.microsoft.com/office/powerpoint/2010/main" val="6704628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>
            <a:extLst>
              <a:ext uri="{FF2B5EF4-FFF2-40B4-BE49-F238E27FC236}">
                <a16:creationId xmlns:a16="http://schemas.microsoft.com/office/drawing/2014/main" id="{CE778C7D-267C-3F44-9ECF-1822E2B83C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484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sz="3400" b="1" i="0" cap="all" baseline="0">
                <a:solidFill>
                  <a:schemeClr val="tx2"/>
                </a:solidFill>
                <a:latin typeface="Verdana" panose="020B0604030504040204" pitchFamily="34" charset="0"/>
              </a:defRPr>
            </a:lvl1pPr>
          </a:lstStyle>
          <a:p>
            <a:r>
              <a:rPr lang="de-DE" dirty="0"/>
              <a:t>ADDRESSEE</a:t>
            </a:r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050A9C1-A0B6-0A4A-B1CD-8A07E16C57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073968"/>
            <a:ext cx="10515600" cy="10029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OUR OFFER</a:t>
            </a:r>
          </a:p>
          <a:p>
            <a:pPr lvl="0"/>
            <a:r>
              <a:rPr lang="de-DE" dirty="0"/>
              <a:t>DATE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5FA8745-B648-6140-AC16-105419D3C9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1653" y="1070512"/>
            <a:ext cx="3291794" cy="66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118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">
            <a:extLst>
              <a:ext uri="{FF2B5EF4-FFF2-40B4-BE49-F238E27FC236}">
                <a16:creationId xmlns:a16="http://schemas.microsoft.com/office/drawing/2014/main" id="{3F335040-8AB7-E94A-8E3A-71A9CD444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44868"/>
            <a:ext cx="628984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sz="3400" b="1" i="0" cap="all" baseline="0">
                <a:solidFill>
                  <a:schemeClr val="tx2"/>
                </a:solidFill>
                <a:latin typeface="Verdana" panose="020B0604030504040204" pitchFamily="34" charset="0"/>
              </a:defRPr>
            </a:lvl1pPr>
          </a:lstStyle>
          <a:p>
            <a:r>
              <a:rPr lang="de-DE" dirty="0"/>
              <a:t>CHAPTER TITLE</a:t>
            </a:r>
            <a:endParaRPr lang="en-US" dirty="0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BAB1F598-146F-9848-ABEF-FAA1A5BC63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417102"/>
            <a:ext cx="6289849" cy="1056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SUBTITLE LOREM IPSUM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E35203F4-E35C-0442-ABBB-6422AEB60596}"/>
              </a:ext>
            </a:extLst>
          </p:cNvPr>
          <p:cNvGrpSpPr/>
          <p:nvPr userDrawn="1"/>
        </p:nvGrpSpPr>
        <p:grpSpPr>
          <a:xfrm>
            <a:off x="7056150" y="0"/>
            <a:ext cx="5135850" cy="6858000"/>
            <a:chOff x="7056150" y="0"/>
            <a:chExt cx="5135850" cy="68580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1B527EB5-A982-6347-B4A1-3908D7E0DD22}"/>
                </a:ext>
              </a:extLst>
            </p:cNvPr>
            <p:cNvSpPr/>
            <p:nvPr userDrawn="1"/>
          </p:nvSpPr>
          <p:spPr>
            <a:xfrm>
              <a:off x="9987280" y="0"/>
              <a:ext cx="220472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htwinkliges Dreieck 11">
              <a:extLst>
                <a:ext uri="{FF2B5EF4-FFF2-40B4-BE49-F238E27FC236}">
                  <a16:creationId xmlns:a16="http://schemas.microsoft.com/office/drawing/2014/main" id="{E0DF4C61-45F5-6446-AF5A-3E2682B98354}"/>
                </a:ext>
              </a:extLst>
            </p:cNvPr>
            <p:cNvSpPr/>
            <p:nvPr userDrawn="1"/>
          </p:nvSpPr>
          <p:spPr>
            <a:xfrm flipH="1">
              <a:off x="7056150" y="0"/>
              <a:ext cx="2931126" cy="6858000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Grafik 10">
            <a:extLst>
              <a:ext uri="{FF2B5EF4-FFF2-40B4-BE49-F238E27FC236}">
                <a16:creationId xmlns:a16="http://schemas.microsoft.com/office/drawing/2014/main" id="{D7CE01AA-D8E8-B24C-87F4-4709E2E23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25" y="6376777"/>
            <a:ext cx="1660525" cy="3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9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2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31.xml"/><Relationship Id="rId34" Type="http://schemas.openxmlformats.org/officeDocument/2006/relationships/slideLayout" Target="../slideLayouts/slideLayout44.xml"/><Relationship Id="rId42" Type="http://schemas.openxmlformats.org/officeDocument/2006/relationships/tags" Target="../tags/tag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29" Type="http://schemas.openxmlformats.org/officeDocument/2006/relationships/slideLayout" Target="../slideLayouts/slideLayout3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34.xml"/><Relationship Id="rId32" Type="http://schemas.openxmlformats.org/officeDocument/2006/relationships/slideLayout" Target="../slideLayouts/slideLayout42.xml"/><Relationship Id="rId37" Type="http://schemas.openxmlformats.org/officeDocument/2006/relationships/slideLayout" Target="../slideLayouts/slideLayout47.xml"/><Relationship Id="rId4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23" Type="http://schemas.openxmlformats.org/officeDocument/2006/relationships/slideLayout" Target="../slideLayouts/slideLayout33.xml"/><Relationship Id="rId28" Type="http://schemas.openxmlformats.org/officeDocument/2006/relationships/slideLayout" Target="../slideLayouts/slideLayout38.xml"/><Relationship Id="rId36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41.xml"/><Relationship Id="rId44" Type="http://schemas.openxmlformats.org/officeDocument/2006/relationships/image" Target="../media/image1.emf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Relationship Id="rId22" Type="http://schemas.openxmlformats.org/officeDocument/2006/relationships/slideLayout" Target="../slideLayouts/slideLayout32.xml"/><Relationship Id="rId27" Type="http://schemas.openxmlformats.org/officeDocument/2006/relationships/slideLayout" Target="../slideLayouts/slideLayout37.xml"/><Relationship Id="rId30" Type="http://schemas.openxmlformats.org/officeDocument/2006/relationships/slideLayout" Target="../slideLayouts/slideLayout40.xml"/><Relationship Id="rId35" Type="http://schemas.openxmlformats.org/officeDocument/2006/relationships/slideLayout" Target="../slideLayouts/slideLayout45.xml"/><Relationship Id="rId43" Type="http://schemas.openxmlformats.org/officeDocument/2006/relationships/oleObject" Target="../embeddings/oleObject2.bin"/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5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43.xml"/><Relationship Id="rId38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A1A7DADD-3652-4D78-B96F-B65596EC75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3870079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3" imgW="338" imgH="338" progId="TCLayout.ActiveDocument.1">
                  <p:embed/>
                </p:oleObj>
              </mc:Choice>
              <mc:Fallback>
                <p:oleObj name="think-cell Folie" r:id="rId13" imgW="338" imgH="338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A1A7DADD-3652-4D78-B96F-B65596EC75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8935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20" r:id="rId3"/>
    <p:sldLayoutId id="2147483721" r:id="rId4"/>
    <p:sldLayoutId id="2147483722" r:id="rId5"/>
    <p:sldLayoutId id="2147483723" r:id="rId6"/>
    <p:sldLayoutId id="2147483709" r:id="rId7"/>
    <p:sldLayoutId id="2147483710" r:id="rId8"/>
    <p:sldLayoutId id="2147483711" r:id="rId9"/>
    <p:sldLayoutId id="2147483717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9362C9A3-5E61-4F54-9297-A4554C5EBE6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2"/>
            </p:custDataLst>
            <p:extLst>
              <p:ext uri="{D42A27DB-BD31-4B8C-83A1-F6EECF244321}">
                <p14:modId xmlns:p14="http://schemas.microsoft.com/office/powerpoint/2010/main" val="42270740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3" imgW="338" imgH="338" progId="TCLayout.ActiveDocument.1">
                  <p:embed/>
                </p:oleObj>
              </mc:Choice>
              <mc:Fallback>
                <p:oleObj name="think-cell Folie" r:id="rId43" imgW="338" imgH="338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9362C9A3-5E61-4F54-9297-A4554C5EBE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91A0000-7370-1A4F-B314-07E1F7C58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1" y="540000"/>
            <a:ext cx="10514397" cy="5242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PAGE TITLE</a:t>
            </a:r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CC1947C0-00A9-BB46-AC2A-7999C074F6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843" y="6398000"/>
            <a:ext cx="396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C149C93-043E-1946-99C3-1562491FBCE9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775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68" r:id="rId2"/>
    <p:sldLayoutId id="2147483689" r:id="rId3"/>
    <p:sldLayoutId id="2147483667" r:id="rId4"/>
    <p:sldLayoutId id="2147483726" r:id="rId5"/>
    <p:sldLayoutId id="2147483671" r:id="rId6"/>
    <p:sldLayoutId id="2147483727" r:id="rId7"/>
    <p:sldLayoutId id="2147483692" r:id="rId8"/>
    <p:sldLayoutId id="2147483685" r:id="rId9"/>
    <p:sldLayoutId id="2147483728" r:id="rId10"/>
    <p:sldLayoutId id="2147483725" r:id="rId11"/>
    <p:sldLayoutId id="2147483686" r:id="rId12"/>
    <p:sldLayoutId id="2147483729" r:id="rId13"/>
    <p:sldLayoutId id="2147483724" r:id="rId14"/>
    <p:sldLayoutId id="2147483696" r:id="rId15"/>
    <p:sldLayoutId id="2147483698" r:id="rId16"/>
    <p:sldLayoutId id="2147483697" r:id="rId17"/>
    <p:sldLayoutId id="2147483699" r:id="rId18"/>
    <p:sldLayoutId id="2147483702" r:id="rId19"/>
    <p:sldLayoutId id="2147483701" r:id="rId20"/>
    <p:sldLayoutId id="2147483715" r:id="rId21"/>
    <p:sldLayoutId id="2147483716" r:id="rId22"/>
    <p:sldLayoutId id="2147483700" r:id="rId23"/>
    <p:sldLayoutId id="2147483714" r:id="rId24"/>
    <p:sldLayoutId id="2147483736" r:id="rId25"/>
    <p:sldLayoutId id="2147483674" r:id="rId26"/>
    <p:sldLayoutId id="2147483683" r:id="rId27"/>
    <p:sldLayoutId id="2147483695" r:id="rId28"/>
    <p:sldLayoutId id="2147483682" r:id="rId29"/>
    <p:sldLayoutId id="2147483694" r:id="rId30"/>
    <p:sldLayoutId id="2147483690" r:id="rId31"/>
    <p:sldLayoutId id="2147483679" r:id="rId32"/>
    <p:sldLayoutId id="2147483681" r:id="rId33"/>
    <p:sldLayoutId id="2147483680" r:id="rId34"/>
    <p:sldLayoutId id="2147483712" r:id="rId35"/>
    <p:sldLayoutId id="2147483713" r:id="rId36"/>
    <p:sldLayoutId id="2147483740" r:id="rId37"/>
    <p:sldLayoutId id="2147483741" r:id="rId38"/>
    <p:sldLayoutId id="2147483781" r:id="rId39"/>
    <p:sldLayoutId id="2147483782" r:id="rId4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cap="all" baseline="0">
          <a:solidFill>
            <a:schemeClr val="tx2"/>
          </a:solidFill>
          <a:latin typeface="Verdana" panose="020B0604030504040204" pitchFamily="34" charset="0"/>
          <a:ea typeface="+mj-ea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8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8.xml"/><Relationship Id="rId1" Type="http://schemas.openxmlformats.org/officeDocument/2006/relationships/tags" Target="../tags/tag5.xml"/><Relationship Id="rId4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333F1-96C9-7941-A220-3312DD132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416" y="2132856"/>
            <a:ext cx="10154344" cy="3888432"/>
          </a:xfrm>
        </p:spPr>
        <p:txBody>
          <a:bodyPr/>
          <a:lstStyle/>
          <a:p>
            <a:r>
              <a:rPr lang="it-IT" sz="2800" dirty="0"/>
              <a:t>CONTROVERSIE</a:t>
            </a:r>
            <a:br>
              <a:rPr lang="it-IT" sz="2800" dirty="0"/>
            </a:br>
            <a:br>
              <a:rPr lang="it-IT" sz="2800" dirty="0"/>
            </a:br>
            <a:r>
              <a:rPr lang="it-IT" sz="2800" dirty="0"/>
              <a:t>IN MATERIA DI FINANZIAMENTI EMERGENZIALI</a:t>
            </a:r>
            <a:br>
              <a:rPr lang="it-IT" dirty="0"/>
            </a:br>
            <a:br>
              <a:rPr lang="it-IT" dirty="0"/>
            </a:br>
            <a:br>
              <a:rPr lang="it-IT" dirty="0"/>
            </a:br>
            <a:r>
              <a:rPr lang="it-IT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Prof. Avv. Fabio Marelli</a:t>
            </a:r>
            <a:br>
              <a:rPr lang="it-IT" dirty="0"/>
            </a:br>
            <a:br>
              <a:rPr lang="it-IT" dirty="0"/>
            </a:br>
            <a:r>
              <a:rPr lang="it-IT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BOLOGNA, 15 APRILE 2024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85300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0E7AA69-1BAC-4845-8A7A-DD7CDF6A9D3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F8364A3-AF12-FF91-B516-D68B735ED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1016732"/>
            <a:ext cx="5616624" cy="4824536"/>
          </a:xfrm>
          <a:prstGeom prst="rect">
            <a:avLst/>
          </a:prstGeom>
        </p:spPr>
        <p:txBody>
          <a:bodyPr anchor="ctr"/>
          <a:lstStyle/>
          <a:p>
            <a:pPr marL="276225"/>
            <a:r>
              <a:rPr lang="it-IT" dirty="0"/>
              <a:t>programma</a:t>
            </a:r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" charset="0"/>
              </a:rPr>
              <a:t>I. 	la disciplina applicabile</a:t>
            </a:r>
            <a:b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" charset="0"/>
              </a:rPr>
            </a:br>
            <a:b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" charset="0"/>
              </a:rPr>
            </a:br>
            <a:b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" charset="0"/>
              </a:rPr>
            </a:b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" charset="0"/>
              </a:rPr>
              <a:t>II. 	le condizioni per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" charset="0"/>
              </a:rPr>
              <a:t>L’OPERATIVITà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" charset="0"/>
              </a:rPr>
              <a:t> DELLA 	GARANZIA E PER il riconoscimento 	del privilegio</a:t>
            </a:r>
            <a:b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" charset="0"/>
              </a:rPr>
            </a:br>
            <a:b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" charset="0"/>
              </a:rPr>
            </a:br>
            <a:b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" charset="0"/>
              </a:rPr>
            </a:b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" charset="0"/>
              </a:rPr>
              <a:t>III. 	le possibili tipologie di controversie</a:t>
            </a:r>
            <a:b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" charset="0"/>
              </a:rPr>
            </a:br>
            <a:b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" charset="0"/>
              </a:rPr>
            </a:br>
            <a:b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" charset="0"/>
              </a:rPr>
            </a:b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" charset="0"/>
              </a:rPr>
              <a:t>IV. 	primi casi in giurisprudenza</a:t>
            </a:r>
          </a:p>
        </p:txBody>
      </p:sp>
      <p:pic>
        <p:nvPicPr>
          <p:cNvPr id="13" name="Segnaposto immagine 5">
            <a:extLst>
              <a:ext uri="{FF2B5EF4-FFF2-40B4-BE49-F238E27FC236}">
                <a16:creationId xmlns:a16="http://schemas.microsoft.com/office/drawing/2014/main" id="{2003BC2E-75BB-EE02-5FD5-012BEB1A81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" r="28"/>
          <a:stretch>
            <a:fillRect/>
          </a:stretch>
        </p:blipFill>
        <p:spPr>
          <a:xfrm>
            <a:off x="6479823" y="0"/>
            <a:ext cx="5712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059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1AAC3-A446-474D-B586-F58FC303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764704"/>
            <a:ext cx="7704856" cy="1584176"/>
          </a:xfrm>
          <a:prstGeom prst="rect">
            <a:avLst/>
          </a:prstGeom>
        </p:spPr>
        <p:txBody>
          <a:bodyPr anchor="ctr"/>
          <a:lstStyle/>
          <a:p>
            <a:pPr marL="9525"/>
            <a:r>
              <a:rPr lang="it-IT" sz="2800" dirty="0"/>
              <a:t>la disciplina applicabile</a:t>
            </a:r>
            <a:endParaRPr lang="it-IT" sz="2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573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48E13EF-49DA-3C4C-8C64-896022A5946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21340" y="476672"/>
            <a:ext cx="10517996" cy="776313"/>
          </a:xfrm>
        </p:spPr>
        <p:txBody>
          <a:bodyPr/>
          <a:lstStyle/>
          <a:p>
            <a:pPr algn="ctr"/>
            <a:r>
              <a:rPr lang="it-IT" sz="1700" b="1" dirty="0">
                <a:solidFill>
                  <a:schemeClr val="tx2"/>
                </a:solidFill>
                <a:latin typeface="+mn-lt"/>
              </a:rPr>
              <a:t>LA DISCIPLINA </a:t>
            </a:r>
            <a:r>
              <a:rPr lang="it-IT" sz="1700" b="1" dirty="0" err="1">
                <a:solidFill>
                  <a:schemeClr val="tx2"/>
                </a:solidFill>
                <a:latin typeface="+mn-lt"/>
              </a:rPr>
              <a:t>generalE</a:t>
            </a:r>
            <a:endParaRPr lang="it-IT" sz="1700" b="1" dirty="0">
              <a:solidFill>
                <a:schemeClr val="tx2"/>
              </a:solidFill>
              <a:latin typeface="+mn-lt"/>
            </a:endParaRPr>
          </a:p>
          <a:p>
            <a:pPr algn="ctr"/>
            <a:r>
              <a:rPr lang="it-IT" sz="1700" b="1" dirty="0">
                <a:solidFill>
                  <a:schemeClr val="tx2"/>
                </a:solidFill>
                <a:latin typeface="+mn-lt"/>
              </a:rPr>
              <a:t>E LA NORMATIVA emergenziale</a:t>
            </a:r>
          </a:p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0E7AA69-1BAC-4845-8A7A-DD7CDF6A9D3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68EE6F9-6162-C747-9E29-9335EC878ADB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786789" y="1700808"/>
            <a:ext cx="4949170" cy="4392488"/>
          </a:xfrm>
        </p:spPr>
        <p:txBody>
          <a:bodyPr/>
          <a:lstStyle/>
          <a:p>
            <a:pPr algn="ctr" eaLnBrk="0" hangingPunct="0">
              <a:spcAft>
                <a:spcPts val="1000"/>
              </a:spcAft>
              <a:defRPr/>
            </a:pPr>
            <a:r>
              <a:rPr lang="it-IT" b="1" dirty="0">
                <a:solidFill>
                  <a:schemeClr val="tx2"/>
                </a:solidFill>
              </a:rPr>
              <a:t>DL n. 123/1998 art. 9</a:t>
            </a:r>
          </a:p>
          <a:p>
            <a:pPr marL="285750" indent="-285750" algn="just" eaLnBrk="0" hangingPunct="0">
              <a:spcBef>
                <a:spcPts val="0"/>
              </a:spcBef>
              <a:spcAft>
                <a:spcPts val="9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comma </a:t>
            </a:r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5 </a:t>
            </a:r>
            <a:r>
              <a:rPr lang="it-IT" sz="1200" dirty="0">
                <a:effectLst/>
                <a:ea typeface="Aptos" panose="020B0004020202020204" pitchFamily="34" charset="0"/>
                <a:cs typeface="Calibri" panose="020F0502020204030204" pitchFamily="34" charset="0"/>
              </a:rPr>
              <a:t>«</a:t>
            </a:r>
            <a:r>
              <a:rPr lang="it-IT" sz="1200" i="1" dirty="0">
                <a:effectLst/>
                <a:ea typeface="Aptos" panose="020B0004020202020204" pitchFamily="34" charset="0"/>
                <a:cs typeface="Calibri" panose="020F0502020204030204" pitchFamily="34" charset="0"/>
              </a:rPr>
              <a:t>per le restituzioni di cui al comma 4, i crediti nascenti dai finanziamenti erogati ai sensi del presente decreto legislativo sono preferiti a ogni altro titolo di prelazione da qualsiasi causa derivante, ad eccezione</a:t>
            </a:r>
            <a:r>
              <a:rPr lang="it-IT" sz="1200" dirty="0">
                <a:effectLst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it-IT" sz="1200" i="1" dirty="0">
                <a:effectLst/>
                <a:ea typeface="Aptos" panose="020B0004020202020204" pitchFamily="34" charset="0"/>
                <a:cs typeface="Calibri" panose="020F0502020204030204" pitchFamily="34" charset="0"/>
              </a:rPr>
              <a:t>del privilegio per spese di giustizia e di quelli previsti dall’articolo 2751-bis del codice civile e fatti salvi i diritti preesistenti dei terzi</a:t>
            </a:r>
            <a:r>
              <a:rPr lang="it-IT" sz="1200" dirty="0">
                <a:effectLst/>
                <a:ea typeface="Aptos" panose="020B0004020202020204" pitchFamily="34" charset="0"/>
                <a:cs typeface="Calibri" panose="020F0502020204030204" pitchFamily="34" charset="0"/>
              </a:rPr>
              <a:t>»</a:t>
            </a:r>
          </a:p>
          <a:p>
            <a:pPr marL="285750" indent="-285750" algn="just" eaLnBrk="0" hangingPunct="0">
              <a:spcBef>
                <a:spcPts val="0"/>
              </a:spcBef>
              <a:spcAft>
                <a:spcPts val="900"/>
              </a:spcAft>
              <a:buClrTx/>
              <a:buFont typeface="Font di sistema regolare"/>
              <a:buChar char="●"/>
              <a:defRPr/>
            </a:pPr>
            <a:r>
              <a:rPr lang="it-IT" sz="1200" dirty="0">
                <a:effectLst/>
                <a:ea typeface="Aptos" panose="020B0004020202020204" pitchFamily="34" charset="0"/>
                <a:cs typeface="Calibri" panose="020F0502020204030204" pitchFamily="34" charset="0"/>
              </a:rPr>
              <a:t>con «</a:t>
            </a:r>
            <a:r>
              <a:rPr lang="it-IT" sz="1200" i="1" dirty="0">
                <a:effectLst/>
                <a:ea typeface="Aptos" panose="020B0004020202020204" pitchFamily="34" charset="0"/>
                <a:cs typeface="Calibri" panose="020F0502020204030204" pitchFamily="34" charset="0"/>
              </a:rPr>
              <a:t>restituzioni</a:t>
            </a:r>
            <a:r>
              <a:rPr lang="it-IT" sz="1200" dirty="0">
                <a:effectLst/>
                <a:ea typeface="Aptos" panose="020B0004020202020204" pitchFamily="34" charset="0"/>
                <a:cs typeface="Calibri" panose="020F0502020204030204" pitchFamily="34" charset="0"/>
              </a:rPr>
              <a:t>» si intendono le restituzioni dell’intervento «</a:t>
            </a:r>
            <a:r>
              <a:rPr lang="it-IT" sz="1200" i="1" dirty="0">
                <a:effectLst/>
                <a:ea typeface="Aptos" panose="020B0004020202020204" pitchFamily="34" charset="0"/>
                <a:cs typeface="Calibri" panose="020F0502020204030204" pitchFamily="34" charset="0"/>
              </a:rPr>
              <a:t>in conseguenza della revoca di cui al comma 3, o comunque disposta per azioni o fatti addebitati all’impresa beneficiaria, e della revoca di cui al comma 1</a:t>
            </a:r>
            <a:r>
              <a:rPr lang="it-IT" sz="1200" dirty="0">
                <a:effectLst/>
                <a:ea typeface="Aptos" panose="020B0004020202020204" pitchFamily="34" charset="0"/>
                <a:cs typeface="Calibri" panose="020F0502020204030204" pitchFamily="34" charset="0"/>
              </a:rPr>
              <a:t>» [assenza di requisiti, documentazione irregolare, vendita dei beni acquistati con il finanziamento]</a:t>
            </a:r>
            <a:endParaRPr lang="it-IT" sz="12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</p:txBody>
      </p:sp>
      <p:sp>
        <p:nvSpPr>
          <p:cNvPr id="4" name="Segnaposto contenuto 5">
            <a:extLst>
              <a:ext uri="{FF2B5EF4-FFF2-40B4-BE49-F238E27FC236}">
                <a16:creationId xmlns:a16="http://schemas.microsoft.com/office/drawing/2014/main" id="{49242762-7568-114C-8F9A-E6DF29FC678F}"/>
              </a:ext>
            </a:extLst>
          </p:cNvPr>
          <p:cNvSpPr txBox="1">
            <a:spLocks/>
          </p:cNvSpPr>
          <p:nvPr/>
        </p:nvSpPr>
        <p:spPr>
          <a:xfrm>
            <a:off x="6453961" y="1700808"/>
            <a:ext cx="5116784" cy="4319534"/>
          </a:xfrm>
          <a:prstGeom prst="rect">
            <a:avLst/>
          </a:prstGeom>
        </p:spPr>
        <p:txBody>
          <a:bodyPr lIns="0" rIns="0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de-DE" sz="17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tabLst/>
              <a:defRPr sz="17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3600" indent="-363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+mj-lt"/>
              <a:buAutoNum type="arabicPeriod"/>
              <a:defRPr lang="en-US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spcAft>
                <a:spcPts val="1000"/>
              </a:spcAft>
              <a:defRPr/>
            </a:pPr>
            <a:r>
              <a:rPr lang="it-IT" b="1" dirty="0">
                <a:solidFill>
                  <a:schemeClr val="tx2"/>
                </a:solidFill>
              </a:rPr>
              <a:t>DL n. 3/2015 art. 8-bis</a:t>
            </a:r>
          </a:p>
          <a:p>
            <a:pPr marL="285750" indent="-285750" algn="just" eaLnBrk="0" hangingPunct="0">
              <a:spcBef>
                <a:spcPts val="0"/>
              </a:spcBef>
              <a:spcAft>
                <a:spcPts val="900"/>
              </a:spcAft>
              <a:buClrTx/>
              <a:buFont typeface="Font di sistema regolare"/>
              <a:buChar char="●"/>
              <a:defRPr/>
            </a:pPr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comma 3 </a:t>
            </a:r>
            <a:r>
              <a:rPr lang="it-IT" sz="1200" dirty="0">
                <a:effectLst/>
                <a:ea typeface="Aptos" panose="020B0004020202020204" pitchFamily="34" charset="0"/>
                <a:cs typeface="Calibri" panose="020F0502020204030204" pitchFamily="34" charset="0"/>
              </a:rPr>
              <a:t>«</a:t>
            </a:r>
            <a:r>
              <a:rPr lang="it-IT" sz="1200" i="1" dirty="0">
                <a:cs typeface="Calibri" panose="020F0502020204030204" pitchFamily="34" charset="0"/>
              </a:rPr>
              <a:t>il diritto alla restituzione, nei confronti del beneficiario finale e dei terzi prestatori di garanzie, delle somme liquidate a titolo di perdite dal Fondo di garanzia di cui all’articolo 2, comma 100, lettera a), della Legge 23 dicembre 1996, n. 662, costituisce credito privilegiato e prevale su ogni altro diritto di prelazione, da qualsiasi causa derivante, ad eccezione del privilegio per spese di giustizia e di quelli previsti dall’articolo 2751-bis del codice civile, fatti salvi i precedenti diritti di prelazione spettanti a terzi. La costituzione e l’efficacia del privilegio non sono subordinate al consenso delle parti</a:t>
            </a:r>
            <a:r>
              <a:rPr lang="it-IT" sz="1200" dirty="0">
                <a:effectLst/>
                <a:ea typeface="Aptos" panose="020B0004020202020204" pitchFamily="34" charset="0"/>
                <a:cs typeface="Calibri" panose="020F0502020204030204" pitchFamily="34" charset="0"/>
              </a:rPr>
              <a:t>»</a:t>
            </a:r>
          </a:p>
          <a:p>
            <a:pPr algn="ctr" eaLnBrk="0" hangingPunct="0">
              <a:spcAft>
                <a:spcPts val="1000"/>
              </a:spcAft>
              <a:defRPr/>
            </a:pPr>
            <a:endParaRPr lang="it-IT" sz="1400" b="1" dirty="0">
              <a:solidFill>
                <a:schemeClr val="tx2"/>
              </a:solidFill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843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48E13EF-49DA-3C4C-8C64-896022A5946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21340" y="476672"/>
            <a:ext cx="10517996" cy="776313"/>
          </a:xfrm>
        </p:spPr>
        <p:txBody>
          <a:bodyPr/>
          <a:lstStyle/>
          <a:p>
            <a:pPr algn="ctr"/>
            <a:r>
              <a:rPr lang="it-IT" sz="1700" b="1" dirty="0">
                <a:solidFill>
                  <a:schemeClr val="tx2"/>
                </a:solidFill>
                <a:latin typeface="+mn-lt"/>
              </a:rPr>
              <a:t>LA DISCIPLINA </a:t>
            </a:r>
            <a:r>
              <a:rPr lang="it-IT" sz="1700" b="1" dirty="0" err="1">
                <a:solidFill>
                  <a:schemeClr val="tx2"/>
                </a:solidFill>
                <a:latin typeface="+mn-lt"/>
              </a:rPr>
              <a:t>generalE</a:t>
            </a:r>
            <a:endParaRPr lang="it-IT" sz="1700" b="1" dirty="0">
              <a:solidFill>
                <a:schemeClr val="tx2"/>
              </a:solidFill>
              <a:latin typeface="+mn-lt"/>
            </a:endParaRPr>
          </a:p>
          <a:p>
            <a:pPr algn="ctr"/>
            <a:r>
              <a:rPr lang="it-IT" sz="1700" b="1" dirty="0">
                <a:solidFill>
                  <a:schemeClr val="tx2"/>
                </a:solidFill>
                <a:latin typeface="+mn-lt"/>
              </a:rPr>
              <a:t>E LA NORMATIVA emergenziale</a:t>
            </a:r>
          </a:p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0E7AA69-1BAC-4845-8A7A-DD7CDF6A9D3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68EE6F9-6162-C747-9E29-9335EC878ADB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786789" y="1700808"/>
            <a:ext cx="4949170" cy="4032448"/>
          </a:xfrm>
        </p:spPr>
        <p:txBody>
          <a:bodyPr/>
          <a:lstStyle/>
          <a:p>
            <a:pPr algn="ctr" eaLnBrk="0" hangingPunct="0">
              <a:spcAft>
                <a:spcPts val="1000"/>
              </a:spcAft>
              <a:defRPr/>
            </a:pPr>
            <a:r>
              <a:rPr lang="it-IT" b="1" dirty="0">
                <a:solidFill>
                  <a:schemeClr val="tx2"/>
                </a:solidFill>
              </a:rPr>
              <a:t>Decreto Liquidità</a:t>
            </a:r>
          </a:p>
          <a:p>
            <a:pPr marL="285750" indent="-285750" algn="just" eaLnBrk="0" hangingPunct="0">
              <a:spcBef>
                <a:spcPts val="0"/>
              </a:spcBef>
              <a:buClrTx/>
              <a:buFont typeface="Font di sistema regolare"/>
              <a:buChar char="●"/>
              <a:defRPr/>
            </a:pPr>
            <a:endParaRPr lang="it-IT" sz="18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marL="285750" indent="-285750" algn="just" eaLnBrk="0" hangingPunct="0">
              <a:spcBef>
                <a:spcPts val="0"/>
              </a:spcBef>
              <a:buClrTx/>
              <a:buFont typeface="Font di sistema regolare"/>
              <a:buChar char="●"/>
              <a:defRPr/>
            </a:pPr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delinea le caratteristiche delle “nuove” garanzie </a:t>
            </a:r>
          </a:p>
          <a:p>
            <a:pPr marL="285750" indent="-285750" algn="just" eaLnBrk="0" hangingPunct="0">
              <a:spcBef>
                <a:spcPts val="1200"/>
              </a:spcBef>
              <a:buClrTx/>
              <a:buFont typeface="Font di sistema regolare"/>
              <a:buChar char="●"/>
              <a:defRPr/>
            </a:pPr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funzione emergenziale Covid-19</a:t>
            </a:r>
          </a:p>
          <a:p>
            <a:pPr marL="285750" indent="-285750" algn="just" eaLnBrk="0" hangingPunct="0">
              <a:spcBef>
                <a:spcPts val="1200"/>
              </a:spcBef>
              <a:buClrTx/>
              <a:buFont typeface="Font di sistema regolare"/>
              <a:buChar char="●"/>
              <a:defRPr/>
            </a:pPr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garanzie onerose a prima richiesta e incondizionate</a:t>
            </a:r>
          </a:p>
          <a:p>
            <a:pPr marL="534988" lvl="1" indent="-261938" algn="just" eaLnBrk="0" hangingPunct="0">
              <a:spcBef>
                <a:spcPts val="1200"/>
              </a:spcBef>
              <a:buClrTx/>
              <a:buFont typeface="Font di sistema regolare"/>
              <a:buChar char="●"/>
              <a:defRPr/>
            </a:pPr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beneficiano di garanzia dello Stato senza regresso</a:t>
            </a:r>
          </a:p>
          <a:p>
            <a:pPr marL="285750" indent="-285750" algn="just" eaLnBrk="0" hangingPunct="0">
              <a:spcBef>
                <a:spcPts val="1200"/>
              </a:spcBef>
              <a:buClrTx/>
              <a:buFont typeface="Font di sistema regolare"/>
              <a:buChar char="●"/>
              <a:defRPr/>
            </a:pPr>
            <a:r>
              <a:rPr lang="it-IT" sz="1200" dirty="0">
                <a:cs typeface="Calibri" panose="020F0502020204030204" pitchFamily="34" charset="0"/>
              </a:rPr>
              <a:t>l’importo massimo del capitale del prestito da garantire è conteggiato, in percentuale, sulla base di parametri predefiniti: il fatturato e la spesa salariale</a:t>
            </a:r>
            <a:endParaRPr lang="it-IT" sz="12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</p:txBody>
      </p:sp>
      <p:sp>
        <p:nvSpPr>
          <p:cNvPr id="4" name="Segnaposto contenuto 5">
            <a:extLst>
              <a:ext uri="{FF2B5EF4-FFF2-40B4-BE49-F238E27FC236}">
                <a16:creationId xmlns:a16="http://schemas.microsoft.com/office/drawing/2014/main" id="{49242762-7568-114C-8F9A-E6DF29FC678F}"/>
              </a:ext>
            </a:extLst>
          </p:cNvPr>
          <p:cNvSpPr txBox="1">
            <a:spLocks/>
          </p:cNvSpPr>
          <p:nvPr/>
        </p:nvSpPr>
        <p:spPr>
          <a:xfrm>
            <a:off x="6453961" y="1700808"/>
            <a:ext cx="5116784" cy="4319534"/>
          </a:xfrm>
          <a:prstGeom prst="rect">
            <a:avLst/>
          </a:prstGeom>
        </p:spPr>
        <p:txBody>
          <a:bodyPr lIns="0" rIns="0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de-DE" sz="17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tabLst/>
              <a:defRPr sz="17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3600" indent="-363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+mj-lt"/>
              <a:buAutoNum type="arabicPeriod"/>
              <a:defRPr lang="en-US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spcAft>
                <a:spcPts val="1000"/>
              </a:spcAft>
              <a:defRPr/>
            </a:pPr>
            <a:r>
              <a:rPr lang="it-IT" b="1" dirty="0">
                <a:solidFill>
                  <a:schemeClr val="tx2"/>
                </a:solidFill>
              </a:rPr>
              <a:t>Decreto Aiuti</a:t>
            </a:r>
          </a:p>
          <a:p>
            <a:pPr marL="285750" indent="-285750" algn="just" eaLnBrk="0" hangingPunct="0">
              <a:spcBef>
                <a:spcPts val="0"/>
              </a:spcBef>
              <a:buClrTx/>
              <a:buFont typeface="Font di sistema regolare"/>
              <a:buChar char="●"/>
              <a:defRPr/>
            </a:pPr>
            <a:endParaRPr lang="it-IT" sz="1200" dirty="0">
              <a:effectLst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indent="-285750" algn="just" eaLnBrk="0" hangingPunct="0">
              <a:spcBef>
                <a:spcPts val="0"/>
              </a:spcBef>
              <a:buClrTx/>
              <a:buFont typeface="Font di sistema regolare"/>
              <a:buChar char="●"/>
              <a:defRPr/>
            </a:pPr>
            <a:r>
              <a:rPr lang="it-IT" sz="1200" dirty="0">
                <a:effectLst/>
                <a:ea typeface="Aptos" panose="020B0004020202020204" pitchFamily="34" charset="0"/>
                <a:cs typeface="Calibri" panose="020F0502020204030204" pitchFamily="34" charset="0"/>
              </a:rPr>
              <a:t>garanzie, specificatamente correlate alle ripercussioni negative dell’interruzione delle catene di approvvigionamento ovvero del rincaro dei prezzi di materie prime (gas naturale, energia elettrica) e dei fattore di produzione correlati all’applicazione delle misure economiche restrittive, incluse le sanzioni internazionali, alla Russia</a:t>
            </a:r>
            <a:endParaRPr lang="it-IT" sz="1200" dirty="0">
              <a:effectLst/>
            </a:endParaRPr>
          </a:p>
          <a:p>
            <a:pPr marL="285750" indent="-285750" algn="just" eaLnBrk="0" hangingPunct="0">
              <a:spcBef>
                <a:spcPts val="0"/>
              </a:spcBef>
              <a:buClrTx/>
              <a:buFont typeface="Font di sistema regolare"/>
              <a:buChar char="●"/>
              <a:defRPr/>
            </a:pPr>
            <a:r>
              <a:rPr lang="it-IT" sz="1200" dirty="0">
                <a:cs typeface="Calibri" panose="020F0502020204030204" pitchFamily="34" charset="0"/>
              </a:rPr>
              <a:t>i parametri per determinare l’importo massimo del capitale del prestito sono il fatturato medio degli ultimi tre esercizi e i costi sostenuti per fonti energetiche negli ultimi dodici mesi</a:t>
            </a:r>
          </a:p>
        </p:txBody>
      </p:sp>
    </p:spTree>
    <p:extLst>
      <p:ext uri="{BB962C8B-B14F-4D97-AF65-F5344CB8AC3E}">
        <p14:creationId xmlns:p14="http://schemas.microsoft.com/office/powerpoint/2010/main" val="1907640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1AAC3-A446-474D-B586-F58FC303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1052736"/>
            <a:ext cx="7704856" cy="1584176"/>
          </a:xfrm>
          <a:prstGeom prst="rect">
            <a:avLst/>
          </a:prstGeom>
        </p:spPr>
        <p:txBody>
          <a:bodyPr anchor="ctr"/>
          <a:lstStyle/>
          <a:p>
            <a:pPr marL="9525"/>
            <a:r>
              <a:rPr lang="it-IT" sz="2800" dirty="0"/>
              <a:t>le le condizioni per </a:t>
            </a:r>
            <a:br>
              <a:rPr lang="it-IT" sz="2800" dirty="0"/>
            </a:br>
            <a:r>
              <a:rPr lang="it-IT" sz="2800" dirty="0" err="1"/>
              <a:t>L’OPERATIVITà</a:t>
            </a:r>
            <a:r>
              <a:rPr lang="it-IT" sz="2800" dirty="0"/>
              <a:t> DELLA GARANZIA </a:t>
            </a:r>
            <a:br>
              <a:rPr lang="it-IT" sz="2800" dirty="0"/>
            </a:br>
            <a:r>
              <a:rPr lang="it-IT" sz="2800" dirty="0"/>
              <a:t>E PER il riconoscimento del privilegio</a:t>
            </a:r>
            <a:endParaRPr lang="it-IT" sz="2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982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48E13EF-49DA-3C4C-8C64-896022A5946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5200" y="476672"/>
            <a:ext cx="10517996" cy="776313"/>
          </a:xfrm>
        </p:spPr>
        <p:txBody>
          <a:bodyPr/>
          <a:lstStyle/>
          <a:p>
            <a:pPr algn="ctr"/>
            <a:r>
              <a:rPr lang="it-IT" sz="1700" b="1" dirty="0">
                <a:solidFill>
                  <a:schemeClr val="tx2"/>
                </a:solidFill>
                <a:latin typeface="+mn-lt"/>
              </a:rPr>
              <a:t>le </a:t>
            </a:r>
            <a:r>
              <a:rPr lang="it-IT" sz="1700" b="1" dirty="0" err="1">
                <a:solidFill>
                  <a:schemeClr val="tx2"/>
                </a:solidFill>
                <a:latin typeface="+mn-lt"/>
              </a:rPr>
              <a:t>CONDizioni</a:t>
            </a:r>
            <a:r>
              <a:rPr lang="it-IT" sz="1700" b="1" dirty="0">
                <a:solidFill>
                  <a:schemeClr val="tx2"/>
                </a:solidFill>
                <a:latin typeface="+mn-lt"/>
              </a:rPr>
              <a:t> PER </a:t>
            </a:r>
            <a:r>
              <a:rPr lang="it-IT" sz="1700" b="1" dirty="0" err="1">
                <a:solidFill>
                  <a:schemeClr val="tx2"/>
                </a:solidFill>
                <a:latin typeface="+mn-lt"/>
              </a:rPr>
              <a:t>L’OPERATIVITà</a:t>
            </a:r>
            <a:r>
              <a:rPr lang="it-IT" sz="1700" b="1" dirty="0">
                <a:solidFill>
                  <a:schemeClr val="tx2"/>
                </a:solidFill>
                <a:latin typeface="+mn-lt"/>
              </a:rPr>
              <a:t> DELLA GARANZIA</a:t>
            </a:r>
          </a:p>
          <a:p>
            <a:pPr algn="ctr"/>
            <a:r>
              <a:rPr lang="it-IT" sz="1700" b="1" dirty="0">
                <a:solidFill>
                  <a:schemeClr val="tx2"/>
                </a:solidFill>
                <a:latin typeface="+mn-lt"/>
              </a:rPr>
              <a:t>E PER IL RICONOSCIMENTO DEL PRIVILEGIO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0E7AA69-1BAC-4845-8A7A-DD7CDF6A9D3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Segnaposto contenuto 5">
            <a:extLst>
              <a:ext uri="{FF2B5EF4-FFF2-40B4-BE49-F238E27FC236}">
                <a16:creationId xmlns:a16="http://schemas.microsoft.com/office/drawing/2014/main" id="{0EFA7158-F813-CDEC-6823-94C9040C4359}"/>
              </a:ext>
            </a:extLst>
          </p:cNvPr>
          <p:cNvSpPr txBox="1">
            <a:spLocks/>
          </p:cNvSpPr>
          <p:nvPr/>
        </p:nvSpPr>
        <p:spPr>
          <a:xfrm>
            <a:off x="835200" y="1531102"/>
            <a:ext cx="4949170" cy="4212468"/>
          </a:xfrm>
          <a:prstGeom prst="rect">
            <a:avLst/>
          </a:prstGeom>
        </p:spPr>
        <p:txBody>
          <a:bodyPr lIns="0" rIns="0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de-DE" sz="17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tabLst/>
              <a:defRPr sz="17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3600" indent="-363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+mj-lt"/>
              <a:buAutoNum type="arabicPeriod"/>
              <a:defRPr lang="en-US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spcAft>
                <a:spcPts val="2200"/>
              </a:spcAft>
              <a:defRPr/>
            </a:pPr>
            <a:r>
              <a:rPr lang="it-IT" b="1" dirty="0">
                <a:solidFill>
                  <a:schemeClr val="tx2"/>
                </a:solidFill>
              </a:rPr>
              <a:t>IMPRESA AMMMISSIBILE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non identificata come 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azienda in difficoltà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 al 31.12.2019 ai sensi dei regolamenti Europei</a:t>
            </a:r>
          </a:p>
          <a:p>
            <a:pPr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defRPr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alla data del 29.2.2020 non segnalata tra le 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esposizioni deteriorate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 </a:t>
            </a:r>
            <a:r>
              <a:rPr lang="it-IT" sz="1400" u="sng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come rilevabili dal soggetto finanziatore</a:t>
            </a: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ha affrontato o si è trovata in una situazione di difficoltà a seguito dell’epidemia di Covid-19</a:t>
            </a:r>
          </a:p>
          <a:p>
            <a:pPr algn="l"/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 </a:t>
            </a: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algn="just" eaLnBrk="0" hangingPunc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defRPr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</p:txBody>
      </p:sp>
      <p:sp>
        <p:nvSpPr>
          <p:cNvPr id="8" name="Segnaposto contenuto 5">
            <a:extLst>
              <a:ext uri="{FF2B5EF4-FFF2-40B4-BE49-F238E27FC236}">
                <a16:creationId xmlns:a16="http://schemas.microsoft.com/office/drawing/2014/main" id="{512DC247-B159-D95E-D12B-15807EEE9F97}"/>
              </a:ext>
            </a:extLst>
          </p:cNvPr>
          <p:cNvSpPr txBox="1">
            <a:spLocks/>
          </p:cNvSpPr>
          <p:nvPr/>
        </p:nvSpPr>
        <p:spPr>
          <a:xfrm>
            <a:off x="6168008" y="1531102"/>
            <a:ext cx="5469008" cy="4866898"/>
          </a:xfrm>
          <a:prstGeom prst="rect">
            <a:avLst/>
          </a:prstGeom>
        </p:spPr>
        <p:txBody>
          <a:bodyPr lIns="0" rIns="0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de-DE" sz="17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tabLst/>
              <a:defRPr sz="17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3600" indent="-363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+mj-lt"/>
              <a:buAutoNum type="arabicPeriod"/>
              <a:defRPr lang="en-US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0"/>
              </a:spcBef>
              <a:spcAft>
                <a:spcPts val="2200"/>
              </a:spcAft>
              <a:defRPr/>
            </a:pPr>
            <a:r>
              <a:rPr lang="it-IT" b="1" dirty="0">
                <a:solidFill>
                  <a:schemeClr val="tx2"/>
                </a:solidFill>
              </a:rPr>
              <a:t>AZIENDA IN DIFFICOLTA'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marL="228600" indent="-228600" algn="l">
              <a:lnSpc>
                <a:spcPct val="100000"/>
              </a:lnSpc>
              <a:spcBef>
                <a:spcPts val="1200"/>
              </a:spcBef>
              <a:buFont typeface="+mj-lt"/>
              <a:buAutoNum type="alphaLcParenR"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società che, dopo il 31.12.2019, ha perso più della metà del patrimonio netto o fondi propri a causa di perdite cumulate</a:t>
            </a:r>
          </a:p>
          <a:p>
            <a:pPr marL="228600" indent="-228600" algn="l">
              <a:lnSpc>
                <a:spcPct val="100000"/>
              </a:lnSpc>
              <a:spcBef>
                <a:spcPts val="1200"/>
              </a:spcBef>
              <a:buFont typeface="+mj-lt"/>
              <a:buAutoNum type="alphaLcParenR"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impresa soggetta o in condizioni di essere assoggettata su richiesta dei suoi creditori a procedura concorsuale per insolvenza dopo il 31.12.2019</a:t>
            </a:r>
          </a:p>
          <a:p>
            <a:pPr marL="228600" indent="-228600" algn="l">
              <a:lnSpc>
                <a:spcPct val="100000"/>
              </a:lnSpc>
              <a:spcBef>
                <a:spcPts val="1200"/>
              </a:spcBef>
              <a:buFont typeface="+mj-lt"/>
              <a:buAutoNum type="alphaLcParenR"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impresa che dopo il 31.12.2019 ha ricevuto un aiuto per il salvataggio, non ancora rimborsato o ancora soggetta a un piano di ristrutturazione</a:t>
            </a:r>
          </a:p>
          <a:p>
            <a:pPr marL="228600" indent="-228600" algn="l">
              <a:lnSpc>
                <a:spcPct val="100000"/>
              </a:lnSpc>
              <a:spcBef>
                <a:spcPts val="1200"/>
              </a:spcBef>
              <a:buFont typeface="+mj-lt"/>
              <a:buAutoNum type="alphaLcParenR"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in entrambi gli ultimi 2 esercizi contabili 2019 e 2020, ma non nel 2018, presenta entrambe le condizioni seguenti:</a:t>
            </a:r>
          </a:p>
          <a:p>
            <a:pPr marL="447675" indent="-223838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il rapporto debito/patrimonio netto contabile è superiore a 7,5; </a:t>
            </a:r>
          </a:p>
          <a:p>
            <a:pPr marL="447675" indent="-223838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il quoziente di copertura degli interessi dell'impresa (EBITDA/interessi) è inferiore a 1,0</a:t>
            </a:r>
          </a:p>
          <a:p>
            <a:br>
              <a:rPr lang="it-IT" sz="1400" dirty="0"/>
            </a:br>
            <a:endParaRPr lang="it-IT" sz="1400" i="1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02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48E13EF-49DA-3C4C-8C64-896022A5946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5200" y="476672"/>
            <a:ext cx="10517996" cy="776313"/>
          </a:xfrm>
        </p:spPr>
        <p:txBody>
          <a:bodyPr/>
          <a:lstStyle/>
          <a:p>
            <a:pPr algn="ctr"/>
            <a:r>
              <a:rPr lang="it-IT" sz="1700" b="1" dirty="0">
                <a:solidFill>
                  <a:schemeClr val="tx2"/>
                </a:solidFill>
                <a:latin typeface="+mn-lt"/>
              </a:rPr>
              <a:t>le </a:t>
            </a:r>
            <a:r>
              <a:rPr lang="it-IT" sz="1700" b="1" dirty="0" err="1">
                <a:solidFill>
                  <a:schemeClr val="tx2"/>
                </a:solidFill>
                <a:latin typeface="+mn-lt"/>
              </a:rPr>
              <a:t>CONDizioni</a:t>
            </a:r>
            <a:r>
              <a:rPr lang="it-IT" sz="1700" b="1" dirty="0">
                <a:solidFill>
                  <a:schemeClr val="tx2"/>
                </a:solidFill>
                <a:latin typeface="+mn-lt"/>
              </a:rPr>
              <a:t> PER </a:t>
            </a:r>
            <a:r>
              <a:rPr lang="it-IT" sz="1700" b="1" dirty="0" err="1">
                <a:solidFill>
                  <a:schemeClr val="tx2"/>
                </a:solidFill>
                <a:latin typeface="+mn-lt"/>
              </a:rPr>
              <a:t>L’OPERATIVITà</a:t>
            </a:r>
            <a:r>
              <a:rPr lang="it-IT" sz="1700" b="1" dirty="0">
                <a:solidFill>
                  <a:schemeClr val="tx2"/>
                </a:solidFill>
                <a:latin typeface="+mn-lt"/>
              </a:rPr>
              <a:t> DELLA GARANZIA</a:t>
            </a:r>
          </a:p>
          <a:p>
            <a:pPr algn="ctr"/>
            <a:r>
              <a:rPr lang="it-IT" sz="1700" b="1" dirty="0">
                <a:solidFill>
                  <a:schemeClr val="tx2"/>
                </a:solidFill>
                <a:latin typeface="+mn-lt"/>
              </a:rPr>
              <a:t>E PER IL RICONOSCIMENTO DEL PRIVILEGIO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0E7AA69-1BAC-4845-8A7A-DD7CDF6A9D3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Segnaposto contenuto 5">
            <a:extLst>
              <a:ext uri="{FF2B5EF4-FFF2-40B4-BE49-F238E27FC236}">
                <a16:creationId xmlns:a16="http://schemas.microsoft.com/office/drawing/2014/main" id="{0EFA7158-F813-CDEC-6823-94C9040C4359}"/>
              </a:ext>
            </a:extLst>
          </p:cNvPr>
          <p:cNvSpPr txBox="1">
            <a:spLocks/>
          </p:cNvSpPr>
          <p:nvPr/>
        </p:nvSpPr>
        <p:spPr>
          <a:xfrm>
            <a:off x="842487" y="1772816"/>
            <a:ext cx="4949170" cy="4212468"/>
          </a:xfrm>
          <a:prstGeom prst="rect">
            <a:avLst/>
          </a:prstGeom>
        </p:spPr>
        <p:txBody>
          <a:bodyPr lIns="0" rIns="0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de-DE" sz="17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tabLst/>
              <a:defRPr sz="17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3600" indent="-363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+mj-lt"/>
              <a:buAutoNum type="arabicPeriod"/>
              <a:defRPr lang="en-US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spcAft>
                <a:spcPts val="2200"/>
              </a:spcAft>
              <a:defRPr/>
            </a:pPr>
            <a:r>
              <a:rPr lang="it-IT" b="1" dirty="0">
                <a:solidFill>
                  <a:schemeClr val="tx2"/>
                </a:solidFill>
              </a:rPr>
              <a:t>CONDIZIONI DEL FINANZIAMENTO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limite di importo del capitale finanziabile in riferimento al fatturato e al costo del personale</a:t>
            </a: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soglie massime (70-80-90%) in considerazione delle dimensioni dell’impresa</a:t>
            </a: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utilizzo delle risorse per attività corrente o per investimenti</a:t>
            </a:r>
          </a:p>
          <a:p>
            <a:pPr marL="534988" lvl="1" indent="-268288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sostenere costi del personale, canoni di locazione o di affitto di ramo d'azienda, investimenti o capitale circolante impiegati in attività imprenditoriali localizzate in Italia</a:t>
            </a:r>
          </a:p>
          <a:p>
            <a:pPr marL="534988" lvl="1" indent="-268288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non ammesso il rimborso di indebitamento preesistente</a:t>
            </a: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impegno a gestire i livelli occupazionali attraverso accordi sindacali</a:t>
            </a:r>
          </a:p>
          <a:p>
            <a:pPr algn="l"/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 </a:t>
            </a: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algn="just" eaLnBrk="0" hangingPunc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defRPr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</p:txBody>
      </p:sp>
      <p:sp>
        <p:nvSpPr>
          <p:cNvPr id="8" name="Segnaposto contenuto 5">
            <a:extLst>
              <a:ext uri="{FF2B5EF4-FFF2-40B4-BE49-F238E27FC236}">
                <a16:creationId xmlns:a16="http://schemas.microsoft.com/office/drawing/2014/main" id="{512DC247-B159-D95E-D12B-15807EEE9F97}"/>
              </a:ext>
            </a:extLst>
          </p:cNvPr>
          <p:cNvSpPr txBox="1">
            <a:spLocks/>
          </p:cNvSpPr>
          <p:nvPr/>
        </p:nvSpPr>
        <p:spPr>
          <a:xfrm>
            <a:off x="6400345" y="1772816"/>
            <a:ext cx="5116784" cy="4464496"/>
          </a:xfrm>
          <a:prstGeom prst="rect">
            <a:avLst/>
          </a:prstGeom>
        </p:spPr>
        <p:txBody>
          <a:bodyPr lIns="0" rIns="0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de-DE" sz="17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tabLst/>
              <a:defRPr sz="17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3600" indent="-363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+mj-lt"/>
              <a:buAutoNum type="arabicPeriod"/>
              <a:defRPr lang="en-US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0"/>
              </a:spcBef>
              <a:spcAft>
                <a:spcPts val="2200"/>
              </a:spcAft>
              <a:defRPr/>
            </a:pPr>
            <a:r>
              <a:rPr lang="it-IT" b="1" dirty="0">
                <a:solidFill>
                  <a:schemeClr val="tx2"/>
                </a:solidFill>
              </a:rPr>
              <a:t>OPERATIVITA’ DELLA GARANZIA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non necessaria la revoca del beneficio per difetto dei presupposti di finanziabilità (C 13180/23 e molte altre precedenti)</a:t>
            </a:r>
          </a:p>
          <a:p>
            <a:pPr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defRPr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sufficiente l’inadempimento al rimborso, seguito da risoluzione del contratto, decadenza dal beneficio del termine o intimazione ad adempiere</a:t>
            </a:r>
            <a:endParaRPr lang="it-IT" sz="1400" u="sng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651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48E13EF-49DA-3C4C-8C64-896022A5946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5200" y="476672"/>
            <a:ext cx="10517996" cy="776313"/>
          </a:xfrm>
        </p:spPr>
        <p:txBody>
          <a:bodyPr/>
          <a:lstStyle/>
          <a:p>
            <a:pPr algn="ctr"/>
            <a:r>
              <a:rPr lang="it-IT" sz="1700" b="1" dirty="0">
                <a:solidFill>
                  <a:schemeClr val="tx2"/>
                </a:solidFill>
                <a:latin typeface="+mn-lt"/>
              </a:rPr>
              <a:t>le </a:t>
            </a:r>
            <a:r>
              <a:rPr lang="it-IT" sz="1700" b="1" dirty="0" err="1">
                <a:solidFill>
                  <a:schemeClr val="tx2"/>
                </a:solidFill>
                <a:latin typeface="+mn-lt"/>
              </a:rPr>
              <a:t>CONDizioni</a:t>
            </a:r>
            <a:r>
              <a:rPr lang="it-IT" sz="1700" b="1" dirty="0">
                <a:solidFill>
                  <a:schemeClr val="tx2"/>
                </a:solidFill>
                <a:latin typeface="+mn-lt"/>
              </a:rPr>
              <a:t> PER </a:t>
            </a:r>
            <a:r>
              <a:rPr lang="it-IT" sz="1700" b="1" dirty="0" err="1">
                <a:solidFill>
                  <a:schemeClr val="tx2"/>
                </a:solidFill>
                <a:latin typeface="+mn-lt"/>
              </a:rPr>
              <a:t>L’OPERATIVITà</a:t>
            </a:r>
            <a:r>
              <a:rPr lang="it-IT" sz="1700" b="1" dirty="0">
                <a:solidFill>
                  <a:schemeClr val="tx2"/>
                </a:solidFill>
                <a:latin typeface="+mn-lt"/>
              </a:rPr>
              <a:t> DELLA GARANZIA</a:t>
            </a:r>
          </a:p>
          <a:p>
            <a:pPr algn="ctr"/>
            <a:r>
              <a:rPr lang="it-IT" sz="1700" b="1" dirty="0">
                <a:solidFill>
                  <a:schemeClr val="tx2"/>
                </a:solidFill>
                <a:latin typeface="+mn-lt"/>
              </a:rPr>
              <a:t>E PER IL RICONOSCIMENTO DEL PRIVILEGIO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0E7AA69-1BAC-4845-8A7A-DD7CDF6A9D3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Segnaposto contenuto 5">
            <a:extLst>
              <a:ext uri="{FF2B5EF4-FFF2-40B4-BE49-F238E27FC236}">
                <a16:creationId xmlns:a16="http://schemas.microsoft.com/office/drawing/2014/main" id="{0EFA7158-F813-CDEC-6823-94C9040C4359}"/>
              </a:ext>
            </a:extLst>
          </p:cNvPr>
          <p:cNvSpPr txBox="1">
            <a:spLocks/>
          </p:cNvSpPr>
          <p:nvPr/>
        </p:nvSpPr>
        <p:spPr>
          <a:xfrm>
            <a:off x="842487" y="1772816"/>
            <a:ext cx="4949170" cy="4212468"/>
          </a:xfrm>
          <a:prstGeom prst="rect">
            <a:avLst/>
          </a:prstGeom>
        </p:spPr>
        <p:txBody>
          <a:bodyPr lIns="0" rIns="0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de-DE" sz="17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tabLst/>
              <a:defRPr sz="17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3600" indent="-363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+mj-lt"/>
              <a:buAutoNum type="arabicPeriod"/>
              <a:defRPr lang="en-US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spcAft>
                <a:spcPts val="2200"/>
              </a:spcAft>
              <a:defRPr/>
            </a:pPr>
            <a:r>
              <a:rPr lang="it-IT" b="1" dirty="0">
                <a:solidFill>
                  <a:schemeClr val="tx2"/>
                </a:solidFill>
              </a:rPr>
              <a:t>ISTRUTTORIA SEMPLIFICATA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imprese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Mid-cap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 </a:t>
            </a: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la 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banca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 avvia l’istruttoria e dichiara:</a:t>
            </a:r>
          </a:p>
          <a:p>
            <a:pPr marL="465750" lvl="1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di avere svolto procedure KYC</a:t>
            </a:r>
          </a:p>
          <a:p>
            <a:pPr marL="465750" lvl="1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di avere verificato che costo del finanziamento, è inferiore a quello senza garanzia pubblica</a:t>
            </a:r>
          </a:p>
          <a:p>
            <a:pPr marL="465750" lvl="1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che sulla base dei dati e dichiarazioni fornite dall’impresa, la stessa non rientrava tra le imprese in difficoltà al 31.12.2019</a:t>
            </a:r>
          </a:p>
          <a:p>
            <a:pPr marL="465750" lvl="1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che l’impresa non risultava tra le esposizioni deteriorate al 29.2.2020 (assenza in centrale rischi di segnalazioni a sofferenza o rapporto totale tra sconfinamenti e accordato superiore al 20%)</a:t>
            </a: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il fondo concede la garanzia</a:t>
            </a:r>
          </a:p>
          <a:p>
            <a:pPr algn="just" eaLnBrk="0" hangingPunc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defRPr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</p:txBody>
      </p:sp>
      <p:sp>
        <p:nvSpPr>
          <p:cNvPr id="8" name="Segnaposto contenuto 5">
            <a:extLst>
              <a:ext uri="{FF2B5EF4-FFF2-40B4-BE49-F238E27FC236}">
                <a16:creationId xmlns:a16="http://schemas.microsoft.com/office/drawing/2014/main" id="{512DC247-B159-D95E-D12B-15807EEE9F97}"/>
              </a:ext>
            </a:extLst>
          </p:cNvPr>
          <p:cNvSpPr txBox="1">
            <a:spLocks/>
          </p:cNvSpPr>
          <p:nvPr/>
        </p:nvSpPr>
        <p:spPr>
          <a:xfrm>
            <a:off x="6400345" y="1772816"/>
            <a:ext cx="5116784" cy="4464496"/>
          </a:xfrm>
          <a:prstGeom prst="rect">
            <a:avLst/>
          </a:prstGeom>
        </p:spPr>
        <p:txBody>
          <a:bodyPr lIns="0" rIns="0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de-DE" sz="17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tabLst/>
              <a:defRPr sz="17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3600" indent="-363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+mj-lt"/>
              <a:buAutoNum type="arabicPeriod"/>
              <a:defRPr lang="en-US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0"/>
              </a:spcBef>
              <a:spcAft>
                <a:spcPts val="2200"/>
              </a:spcAft>
              <a:defRPr/>
            </a:pPr>
            <a:r>
              <a:rPr lang="it-IT" b="1" dirty="0">
                <a:solidFill>
                  <a:schemeClr val="tx2"/>
                </a:solidFill>
              </a:rPr>
              <a:t>ISTRUTTORIA ORDINARIA</a:t>
            </a: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imprese +1,5mld fatturato, 5.000 dipendenti o finanziamento +375mln</a:t>
            </a:r>
          </a:p>
          <a:p>
            <a:pPr marL="285750" indent="-285750" algn="just" eaLnBrk="0" hangingPunc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la 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banca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svolge l’istruttoria e trasmette al fondo:</a:t>
            </a:r>
          </a:p>
          <a:p>
            <a:pPr marL="465750" lvl="1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la documentazione relativa al finanziamento</a:t>
            </a:r>
          </a:p>
          <a:p>
            <a:pPr marL="465750" lvl="1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la scheda di sintesi dell’istruttoria con tutti gli elementi che hanno condotto alla delibera positiva</a:t>
            </a:r>
          </a:p>
          <a:p>
            <a:pPr marL="465750" lvl="1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le informazioni utili per l’analisi creditizia, quali bilanci, business plan, stato del debito finanziario</a:t>
            </a:r>
          </a:p>
          <a:p>
            <a:pPr marL="293688" lvl="1" indent="-293688" algn="just" eaLnBrk="0" hangingPunc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il 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fondo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 svolge la propria istruttoria</a:t>
            </a:r>
          </a:p>
          <a:p>
            <a:pPr marL="293688" lvl="1" indent="-293688" algn="just" eaLnBrk="0" hangingPunc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il 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MEF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delibera sulla concessione della garanzia</a:t>
            </a:r>
          </a:p>
        </p:txBody>
      </p:sp>
    </p:spTree>
    <p:extLst>
      <p:ext uri="{BB962C8B-B14F-4D97-AF65-F5344CB8AC3E}">
        <p14:creationId xmlns:p14="http://schemas.microsoft.com/office/powerpoint/2010/main" val="2013616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1AAC3-A446-474D-B586-F58FC303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764704"/>
            <a:ext cx="7704856" cy="1584176"/>
          </a:xfrm>
          <a:prstGeom prst="rect">
            <a:avLst/>
          </a:prstGeom>
        </p:spPr>
        <p:txBody>
          <a:bodyPr anchor="ctr"/>
          <a:lstStyle/>
          <a:p>
            <a:pPr marL="9525"/>
            <a:r>
              <a:rPr lang="it-IT" sz="2800" dirty="0"/>
              <a:t>le possibili tipologie di controversie</a:t>
            </a:r>
          </a:p>
        </p:txBody>
      </p:sp>
    </p:spTree>
    <p:extLst>
      <p:ext uri="{BB962C8B-B14F-4D97-AF65-F5344CB8AC3E}">
        <p14:creationId xmlns:p14="http://schemas.microsoft.com/office/powerpoint/2010/main" val="2094922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48E13EF-49DA-3C4C-8C64-896022A5946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21340" y="476672"/>
            <a:ext cx="10517996" cy="776313"/>
          </a:xfrm>
        </p:spPr>
        <p:txBody>
          <a:bodyPr/>
          <a:lstStyle/>
          <a:p>
            <a:pPr algn="ctr"/>
            <a:r>
              <a:rPr lang="it-IT" sz="1700" b="1" dirty="0">
                <a:solidFill>
                  <a:schemeClr val="tx2"/>
                </a:solidFill>
                <a:latin typeface="+mn-lt"/>
              </a:rPr>
              <a:t>Le POSSIBILI TIPOLOGIE DI CONTROVERSIE</a:t>
            </a:r>
          </a:p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0E7AA69-1BAC-4845-8A7A-DD7CDF6A9D3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68EE6F9-6162-C747-9E29-9335EC878ADB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842487" y="1412776"/>
            <a:ext cx="4949170" cy="4212468"/>
          </a:xfrm>
        </p:spPr>
        <p:txBody>
          <a:bodyPr/>
          <a:lstStyle/>
          <a:p>
            <a:pPr algn="ctr" eaLnBrk="0" hangingPunct="0">
              <a:spcAft>
                <a:spcPts val="2200"/>
              </a:spcAft>
              <a:defRPr/>
            </a:pPr>
            <a:r>
              <a:rPr lang="it-IT" b="1" dirty="0">
                <a:solidFill>
                  <a:schemeClr val="tx2"/>
                </a:solidFill>
              </a:rPr>
              <a:t>ESCUSSIONE DELLA GARANZIA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marL="285750" indent="-285750" algn="just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controversia tra banca e garante</a:t>
            </a:r>
          </a:p>
          <a:p>
            <a:pPr marL="534988" lvl="1" indent="-268288" algn="just" eaLnBrk="0" hangingPunc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buFont typeface="Font di sistema regolare"/>
              <a:buChar char="●"/>
              <a:defRPr/>
            </a:pPr>
            <a:r>
              <a:rPr lang="it-IT" sz="1400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garante contesta l’operatività della garanzia</a:t>
            </a:r>
          </a:p>
          <a:p>
            <a:pPr algn="ctr" eaLnBrk="0" hangingPunct="0">
              <a:spcBef>
                <a:spcPts val="2200"/>
              </a:spcBef>
              <a:spcAft>
                <a:spcPts val="2200"/>
              </a:spcAft>
              <a:defRPr/>
            </a:pPr>
            <a:r>
              <a:rPr lang="it-IT" b="1" dirty="0">
                <a:solidFill>
                  <a:schemeClr val="tx2"/>
                </a:solidFill>
              </a:rPr>
              <a:t>RISARCIMENTO DEL DANNO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marL="285750" indent="-285750" ea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creditori contestano abusiva concessione di credito</a:t>
            </a:r>
            <a:endParaRPr lang="it-IT" sz="1400" i="1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marL="534988" indent="-268288" eaLnBrk="0" hangingPunc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buFont typeface="Font di sistema regolare"/>
              <a:buChar char="●"/>
              <a:defRPr/>
            </a:pPr>
            <a:r>
              <a:rPr lang="it-IT" sz="1400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controversia tra banca e singoli creditori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marL="285750" indent="-285750" ea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curatore contesta danno da reato (concorso in aggravamento  del dissesto)</a:t>
            </a:r>
          </a:p>
          <a:p>
            <a:pPr marL="534988" indent="-268288" eaLnBrk="0" hangingPunc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buFont typeface="Font di sistema regolare"/>
              <a:buChar char="●"/>
              <a:defRPr/>
            </a:pPr>
            <a:r>
              <a:rPr lang="it-IT" sz="1400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controversia tra banca e procedura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algn="just" eaLnBrk="0" hangingPunc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defRPr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</p:txBody>
      </p:sp>
      <p:sp>
        <p:nvSpPr>
          <p:cNvPr id="4" name="Segnaposto contenuto 5">
            <a:extLst>
              <a:ext uri="{FF2B5EF4-FFF2-40B4-BE49-F238E27FC236}">
                <a16:creationId xmlns:a16="http://schemas.microsoft.com/office/drawing/2014/main" id="{49242762-7568-114C-8F9A-E6DF29FC678F}"/>
              </a:ext>
            </a:extLst>
          </p:cNvPr>
          <p:cNvSpPr txBox="1">
            <a:spLocks/>
          </p:cNvSpPr>
          <p:nvPr/>
        </p:nvSpPr>
        <p:spPr>
          <a:xfrm>
            <a:off x="6400344" y="1412776"/>
            <a:ext cx="5116784" cy="4896544"/>
          </a:xfrm>
          <a:prstGeom prst="rect">
            <a:avLst/>
          </a:prstGeom>
        </p:spPr>
        <p:txBody>
          <a:bodyPr lIns="0" rIns="0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de-DE" sz="17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tabLst/>
              <a:defRPr sz="17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lang="de-DE" sz="1700" b="0" i="0" kern="1200" dirty="0" smtClean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363600" indent="-363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Font typeface="+mj-lt"/>
              <a:buAutoNum type="arabicPeriod"/>
              <a:defRPr lang="en-US" sz="1700" b="0" i="0" kern="1200" dirty="0">
                <a:solidFill>
                  <a:schemeClr val="bg2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it-IT" b="1" dirty="0">
                <a:solidFill>
                  <a:schemeClr val="tx2"/>
                </a:solidFill>
              </a:rPr>
              <a:t>RICONOSCIMENTO DEL CREDITO</a:t>
            </a:r>
          </a:p>
          <a:p>
            <a:pPr algn="ctr" eaLnBrk="0" hangingPunct="0">
              <a:spcBef>
                <a:spcPts val="0"/>
              </a:spcBef>
              <a:spcAft>
                <a:spcPts val="2200"/>
              </a:spcAft>
              <a:defRPr/>
            </a:pPr>
            <a:r>
              <a:rPr lang="it-IT" b="1" dirty="0">
                <a:solidFill>
                  <a:schemeClr val="tx2"/>
                </a:solidFill>
              </a:rPr>
              <a:t>E DEL PRIVILEGIO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cs typeface="Calibri" charset="0"/>
            </a:endParaRPr>
          </a:p>
          <a:p>
            <a:pPr marL="285750" indent="-285750" eaLnBrk="0" hangingPunc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procedura concorsuale del debitore</a:t>
            </a:r>
          </a:p>
          <a:p>
            <a:pPr marL="285750" indent="-285750" ea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valutazione di fattibilità del piano concordatario in relazione all’entità del passivo privilegiato e alla distribuzione delle risorse disponibili (</a:t>
            </a:r>
            <a:r>
              <a:rPr lang="it-IT" sz="1400" i="1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absolute</a:t>
            </a:r>
            <a:r>
              <a:rPr lang="it-IT" sz="1400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 </a:t>
            </a:r>
            <a:r>
              <a:rPr lang="it-IT" sz="1400" i="1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priority</a:t>
            </a:r>
            <a:r>
              <a:rPr lang="it-IT" sz="1400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 rule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e </a:t>
            </a:r>
            <a:r>
              <a:rPr lang="it-IT" sz="1400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relative </a:t>
            </a:r>
            <a:r>
              <a:rPr lang="it-IT" sz="1400" i="1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priority</a:t>
            </a:r>
            <a:r>
              <a:rPr lang="it-IT" sz="1400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 rule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)</a:t>
            </a:r>
          </a:p>
          <a:p>
            <a:pPr marL="534988" lvl="1" indent="-285750" eaLnBrk="0" hangingPunc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buFont typeface="Font di sistema regolare"/>
              <a:buChar char="●"/>
              <a:defRPr/>
            </a:pPr>
            <a:r>
              <a:rPr lang="it-IT" sz="1400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possibili rilievi dei commissari</a:t>
            </a:r>
          </a:p>
          <a:p>
            <a:pPr marL="285750" indent="-285750" ea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esecuzione del concordato omologato</a:t>
            </a:r>
          </a:p>
          <a:p>
            <a:pPr marL="534988" lvl="1" indent="-285750" eaLnBrk="0" hangingPunc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buFont typeface="Font di sistema regolare"/>
              <a:buChar char="●"/>
              <a:defRPr/>
            </a:pPr>
            <a:r>
              <a:rPr lang="it-IT" sz="1400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controversia tra debitore (o liquidatore nel concordato liquidatorio) e garante</a:t>
            </a:r>
          </a:p>
          <a:p>
            <a:pPr marL="285750" indent="-285750" ea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Font di sistema regolare"/>
              <a:buChar char="●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ammissione al passivo della liquidazione giudiziale</a:t>
            </a:r>
          </a:p>
          <a:p>
            <a:pPr marL="534988" indent="-268288" eaLnBrk="0" hangingPunc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buFont typeface="Font di sistema regolare"/>
              <a:buChar char="●"/>
              <a:defRPr/>
            </a:pPr>
            <a:r>
              <a:rPr lang="it-IT" sz="1400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charset="0"/>
              </a:rPr>
              <a:t>controversia tra curatore e banca o garante</a:t>
            </a:r>
          </a:p>
          <a:p>
            <a:pPr algn="ctr" eaLnBrk="0" hangingPunct="0">
              <a:spcAft>
                <a:spcPts val="1000"/>
              </a:spcAft>
              <a:defRPr/>
            </a:pPr>
            <a:endParaRPr lang="it-IT" sz="1400" b="1" dirty="0">
              <a:solidFill>
                <a:schemeClr val="tx2"/>
              </a:solidFill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369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92C47A65-3A51-40D4-9F31-08BBC7BEC3F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38" imgH="338" progId="TCLayout.ActiveDocument.1">
                  <p:embed/>
                </p:oleObj>
              </mc:Choice>
              <mc:Fallback>
                <p:oleObj name="think-cell Folie" r:id="rId3" imgW="338" imgH="338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92C47A65-3A51-40D4-9F31-08BBC7BEC3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AC3B44C-06F6-B342-AA75-246AC8E2BCA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23074" y="2227706"/>
            <a:ext cx="3689550" cy="2713462"/>
          </a:xfrm>
        </p:spPr>
        <p:txBody>
          <a:bodyPr/>
          <a:lstStyle/>
          <a:p>
            <a:r>
              <a:rPr lang="it-IT" sz="2400" dirty="0"/>
              <a:t>	VIENE CONTESTATO IL RICONOSCIMENTO DEL PRIVILEGIO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21D1054-B696-8A46-A470-23C34C7569EC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EC149C93-043E-1946-99C3-1562491FBCE9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77C01551-804A-7143-A1FE-AC186EBBB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it-IT" dirty="0"/>
              <a:t>CASE STUDY A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E9E29F6-FCB2-AC46-B33F-773495F320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it-IT" dirty="0"/>
              <a:t>POSSIBILI MOTIVI DI CONTESTAZIONE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C2126EE-AC6E-574A-9D7B-EDF295FD40E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8801" y="1988840"/>
            <a:ext cx="6432123" cy="4104456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400" b="1" dirty="0"/>
              <a:t>somme utilizzate dall’impresa finanziata per fini diversi da quelli consentiti per l’agevolazione</a:t>
            </a:r>
          </a:p>
          <a:p>
            <a:pPr marL="571500" lvl="1" algn="l">
              <a:buFont typeface="Arial" panose="020B0604020202020204" pitchFamily="34" charset="0"/>
              <a:buChar char="•"/>
            </a:pPr>
            <a:r>
              <a:rPr lang="it-IT" sz="1400" i="1" dirty="0"/>
              <a:t>es. impresa acquista beni non strumentali</a:t>
            </a:r>
          </a:p>
          <a:p>
            <a:pPr marL="571500" lvl="1" algn="l">
              <a:buFont typeface="Arial" panose="020B0604020202020204" pitchFamily="34" charset="0"/>
              <a:buChar char="•"/>
            </a:pPr>
            <a:r>
              <a:rPr lang="it-IT" sz="1400" i="1" dirty="0"/>
              <a:t>es. impresa rimborsa finanziamenti bancari preesistenti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400" b="1" dirty="0"/>
              <a:t>assenza dei presupposti dell’intervento pubblico</a:t>
            </a:r>
          </a:p>
          <a:p>
            <a:pPr marL="571500" lvl="1" algn="l">
              <a:buFont typeface="Arial" panose="020B0604020202020204" pitchFamily="34" charset="0"/>
              <a:buChar char="•"/>
            </a:pPr>
            <a:r>
              <a:rPr lang="it-IT" sz="1400" i="1" dirty="0"/>
              <a:t>es. importo eccedente rispetto ai limiti previsti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400" b="1" dirty="0"/>
              <a:t>la banca non ha svolto adeguata istruttoria sul merito creditizio dell’impresa finanziata</a:t>
            </a:r>
          </a:p>
          <a:p>
            <a:pPr marL="571500" lvl="1" algn="l">
              <a:buFont typeface="Arial" panose="020B0604020202020204" pitchFamily="34" charset="0"/>
              <a:buChar char="•"/>
            </a:pPr>
            <a:r>
              <a:rPr lang="it-IT" sz="1400" i="1" dirty="0"/>
              <a:t>impresa in difficoltà, in crisi o insolvente</a:t>
            </a:r>
          </a:p>
        </p:txBody>
      </p:sp>
    </p:spTree>
    <p:extLst>
      <p:ext uri="{BB962C8B-B14F-4D97-AF65-F5344CB8AC3E}">
        <p14:creationId xmlns:p14="http://schemas.microsoft.com/office/powerpoint/2010/main" val="2088646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92C47A65-3A51-40D4-9F31-08BBC7BEC3F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152638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38" imgH="338" progId="TCLayout.ActiveDocument.1">
                  <p:embed/>
                </p:oleObj>
              </mc:Choice>
              <mc:Fallback>
                <p:oleObj name="think-cell Folie" r:id="rId3" imgW="338" imgH="338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92C47A65-3A51-40D4-9F31-08BBC7BEC3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AC3B44C-06F6-B342-AA75-246AC8E2BCA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23074" y="2227706"/>
            <a:ext cx="3473526" cy="2713462"/>
          </a:xfrm>
        </p:spPr>
        <p:txBody>
          <a:bodyPr/>
          <a:lstStyle/>
          <a:p>
            <a:r>
              <a:rPr lang="it-IT" sz="2400" dirty="0"/>
              <a:t>	IL GARANTE CONTESTA L’OPERATIVITÀ DELLA GARANZIA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21D1054-B696-8A46-A470-23C34C7569EC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EC149C93-043E-1946-99C3-1562491FBCE9}" type="slidenum">
              <a:rPr lang="it-IT" smtClean="0"/>
              <a:pPr/>
              <a:t>13</a:t>
            </a:fld>
            <a:endParaRPr lang="it-IT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77C01551-804A-7143-A1FE-AC186EBBB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it-IT" dirty="0"/>
              <a:t>CASE STUDY B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E9E29F6-FCB2-AC46-B33F-773495F320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it-IT" dirty="0"/>
              <a:t>POSSIBILI MOTIVI DI CONTESTAZIONE</a:t>
            </a:r>
            <a:endParaRPr lang="it-IT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C2126EE-AC6E-574A-9D7B-EDF295FD40E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8801" y="1988840"/>
            <a:ext cx="6432123" cy="4104456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400" b="1" dirty="0"/>
              <a:t>contestazioni al riconoscimento del privilegio (v.)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400" b="1" dirty="0"/>
              <a:t>la banca ha pregiudicato il migliore recupero del credito</a:t>
            </a:r>
          </a:p>
          <a:p>
            <a:pPr marL="571500" lvl="1" algn="l">
              <a:buFont typeface="Arial" panose="020B0604020202020204" pitchFamily="34" charset="0"/>
              <a:buChar char="•"/>
            </a:pPr>
            <a:r>
              <a:rPr lang="it-IT" sz="1400" i="1" dirty="0"/>
              <a:t>ha ostacolato la realizzazione di un percorso di risanamento negoziale che avrebbe assicurato una maggiore soddisfazione</a:t>
            </a:r>
          </a:p>
          <a:p>
            <a:pPr marL="571500" lvl="1" algn="l">
              <a:buFont typeface="Arial" panose="020B0604020202020204" pitchFamily="34" charset="0"/>
              <a:buChar char="•"/>
            </a:pPr>
            <a:r>
              <a:rPr lang="it-IT" sz="1400" i="1" dirty="0"/>
              <a:t>non ha coltivato azioni esecutive per il recupero del credito</a:t>
            </a:r>
          </a:p>
        </p:txBody>
      </p:sp>
    </p:spTree>
    <p:extLst>
      <p:ext uri="{BB962C8B-B14F-4D97-AF65-F5344CB8AC3E}">
        <p14:creationId xmlns:p14="http://schemas.microsoft.com/office/powerpoint/2010/main" val="1110686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1AAC3-A446-474D-B586-F58FC303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764704"/>
            <a:ext cx="7704856" cy="1584176"/>
          </a:xfrm>
          <a:prstGeom prst="rect">
            <a:avLst/>
          </a:prstGeom>
        </p:spPr>
        <p:txBody>
          <a:bodyPr anchor="ctr"/>
          <a:lstStyle/>
          <a:p>
            <a:pPr marL="9525"/>
            <a:r>
              <a:rPr lang="it-IT" sz="2800" dirty="0"/>
              <a:t>primi casi in giurisprudenza</a:t>
            </a:r>
          </a:p>
        </p:txBody>
      </p:sp>
    </p:spTree>
    <p:extLst>
      <p:ext uri="{BB962C8B-B14F-4D97-AF65-F5344CB8AC3E}">
        <p14:creationId xmlns:p14="http://schemas.microsoft.com/office/powerpoint/2010/main" val="3923182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58C898-BA2B-5749-B8E9-1E4D47E62F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400" y="692696"/>
            <a:ext cx="6192688" cy="5328592"/>
          </a:xfrm>
        </p:spPr>
        <p:txBody>
          <a:bodyPr anchor="t"/>
          <a:lstStyle/>
          <a:p>
            <a:r>
              <a:rPr lang="en-US" u="sng" dirty="0"/>
              <a:t>Trib. Asti 8 </a:t>
            </a:r>
            <a:r>
              <a:rPr lang="en-US" u="sng" dirty="0" err="1"/>
              <a:t>gennaio</a:t>
            </a:r>
            <a:r>
              <a:rPr lang="en-US" u="sng" dirty="0"/>
              <a:t> 2024</a:t>
            </a:r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il </a:t>
            </a:r>
            <a:r>
              <a:rPr lang="en-US" sz="1400" dirty="0" err="1"/>
              <a:t>finanziamento</a:t>
            </a:r>
            <a:r>
              <a:rPr lang="en-US" sz="1400" dirty="0"/>
              <a:t> era </a:t>
            </a:r>
            <a:r>
              <a:rPr lang="en-US" sz="1400" dirty="0" err="1"/>
              <a:t>stato</a:t>
            </a:r>
            <a:r>
              <a:rPr lang="en-US" sz="1400" dirty="0"/>
              <a:t> </a:t>
            </a:r>
            <a:r>
              <a:rPr lang="en-US" sz="1400" dirty="0" err="1"/>
              <a:t>erogato</a:t>
            </a:r>
            <a:r>
              <a:rPr lang="en-US" sz="1400" dirty="0"/>
              <a:t> </a:t>
            </a:r>
            <a:r>
              <a:rPr lang="en-US" sz="1400" dirty="0" err="1"/>
              <a:t>su</a:t>
            </a:r>
            <a:r>
              <a:rPr lang="en-US" sz="1400" dirty="0"/>
              <a:t> </a:t>
            </a:r>
            <a:r>
              <a:rPr lang="en-US" sz="1400" dirty="0" err="1"/>
              <a:t>conto</a:t>
            </a:r>
            <a:r>
              <a:rPr lang="en-US" sz="1400" dirty="0"/>
              <a:t> </a:t>
            </a:r>
            <a:r>
              <a:rPr lang="en-US" sz="1400" dirty="0" err="1"/>
              <a:t>affidato</a:t>
            </a:r>
            <a:r>
              <a:rPr lang="en-US" sz="1400" dirty="0"/>
              <a:t> </a:t>
            </a:r>
            <a:r>
              <a:rPr lang="en-US" sz="1400" dirty="0" err="1"/>
              <a:t>privo</a:t>
            </a:r>
            <a:r>
              <a:rPr lang="en-US" sz="1400" dirty="0"/>
              <a:t> di </a:t>
            </a:r>
            <a:r>
              <a:rPr lang="en-US" sz="1400" dirty="0" err="1"/>
              <a:t>garanzie</a:t>
            </a:r>
            <a:endParaRPr lang="en-US" sz="1400" dirty="0"/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la banca non </a:t>
            </a:r>
            <a:r>
              <a:rPr lang="en-US" sz="1400" dirty="0" err="1"/>
              <a:t>aveva</a:t>
            </a:r>
            <a:r>
              <a:rPr lang="en-US" sz="1400" dirty="0"/>
              <a:t> </a:t>
            </a:r>
            <a:r>
              <a:rPr lang="en-US" sz="1400" dirty="0" err="1"/>
              <a:t>svolto</a:t>
            </a:r>
            <a:r>
              <a:rPr lang="en-US" sz="1400" dirty="0"/>
              <a:t> </a:t>
            </a:r>
            <a:r>
              <a:rPr lang="en-US" sz="1400" dirty="0" err="1"/>
              <a:t>valutazione</a:t>
            </a:r>
            <a:r>
              <a:rPr lang="en-US" sz="1400" dirty="0"/>
              <a:t> del </a:t>
            </a:r>
            <a:r>
              <a:rPr lang="en-US" sz="1400" dirty="0" err="1"/>
              <a:t>merito</a:t>
            </a:r>
            <a:r>
              <a:rPr lang="en-US" sz="1400" dirty="0"/>
              <a:t> </a:t>
            </a:r>
            <a:r>
              <a:rPr lang="en-US" sz="1400" dirty="0" err="1"/>
              <a:t>creditizio</a:t>
            </a:r>
            <a:r>
              <a:rPr lang="en-US" sz="1400" dirty="0"/>
              <a:t> in </a:t>
            </a:r>
            <a:r>
              <a:rPr lang="en-US" sz="1400" dirty="0" err="1"/>
              <a:t>presenza</a:t>
            </a:r>
            <a:r>
              <a:rPr lang="en-US" sz="1400" dirty="0"/>
              <a:t> di </a:t>
            </a:r>
            <a:r>
              <a:rPr lang="en-US" sz="1400" dirty="0" err="1"/>
              <a:t>autocertificazione</a:t>
            </a:r>
            <a:r>
              <a:rPr lang="en-US" sz="1400" dirty="0"/>
              <a:t> del </a:t>
            </a:r>
            <a:r>
              <a:rPr lang="en-US" sz="1400" dirty="0" err="1"/>
              <a:t>beneficiario</a:t>
            </a:r>
            <a:endParaRPr lang="en-US" sz="1400" dirty="0"/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la banca </a:t>
            </a:r>
            <a:r>
              <a:rPr lang="en-US" sz="1400" dirty="0" err="1"/>
              <a:t>chiede</a:t>
            </a:r>
            <a:r>
              <a:rPr lang="en-US" sz="1400" dirty="0"/>
              <a:t> </a:t>
            </a:r>
            <a:r>
              <a:rPr lang="en-US" sz="1400" dirty="0" err="1"/>
              <a:t>l’ammissione</a:t>
            </a:r>
            <a:r>
              <a:rPr lang="en-US" sz="1400" dirty="0"/>
              <a:t> al </a:t>
            </a:r>
            <a:r>
              <a:rPr lang="en-US" sz="1400" dirty="0" err="1"/>
              <a:t>passivo</a:t>
            </a:r>
            <a:r>
              <a:rPr lang="en-US" sz="1400" dirty="0"/>
              <a:t> del </a:t>
            </a:r>
            <a:r>
              <a:rPr lang="en-US" sz="1400" dirty="0" err="1"/>
              <a:t>fallimento</a:t>
            </a:r>
            <a:r>
              <a:rPr lang="en-US" sz="1400" dirty="0"/>
              <a:t> del </a:t>
            </a:r>
            <a:r>
              <a:rPr lang="en-US" sz="1400" dirty="0" err="1"/>
              <a:t>credito</a:t>
            </a:r>
            <a:r>
              <a:rPr lang="en-US" sz="1400" dirty="0"/>
              <a:t> al </a:t>
            </a:r>
            <a:r>
              <a:rPr lang="en-US" sz="1400" dirty="0" err="1"/>
              <a:t>chirografo</a:t>
            </a:r>
            <a:r>
              <a:rPr lang="en-US" sz="1400" dirty="0"/>
              <a:t>, </a:t>
            </a:r>
            <a:r>
              <a:rPr lang="en-US" sz="1400" dirty="0" err="1"/>
              <a:t>segnalando</a:t>
            </a:r>
            <a:r>
              <a:rPr lang="en-US" sz="1400" dirty="0"/>
              <a:t> la </a:t>
            </a:r>
            <a:r>
              <a:rPr lang="en-US" sz="1400" dirty="0" err="1"/>
              <a:t>sussistenza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</a:t>
            </a:r>
            <a:r>
              <a:rPr lang="en-US" sz="1400" dirty="0" err="1"/>
              <a:t>garanzia</a:t>
            </a:r>
            <a:r>
              <a:rPr lang="en-US" sz="1400" dirty="0"/>
              <a:t> </a:t>
            </a:r>
            <a:r>
              <a:rPr lang="en-US" sz="1400" dirty="0" err="1"/>
              <a:t>pubblica</a:t>
            </a:r>
            <a:endParaRPr lang="en-US" sz="1400" dirty="0"/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il </a:t>
            </a:r>
            <a:r>
              <a:rPr lang="en-US" sz="1400" dirty="0" err="1"/>
              <a:t>curatore</a:t>
            </a:r>
            <a:r>
              <a:rPr lang="en-US" sz="1400" dirty="0"/>
              <a:t> </a:t>
            </a:r>
            <a:r>
              <a:rPr lang="en-US" sz="1400" dirty="0" err="1"/>
              <a:t>eccepisce</a:t>
            </a:r>
            <a:r>
              <a:rPr lang="en-US" sz="1400" dirty="0"/>
              <a:t> (</a:t>
            </a:r>
            <a:r>
              <a:rPr lang="en-US" sz="1400" dirty="0" err="1"/>
              <a:t>i</a:t>
            </a:r>
            <a:r>
              <a:rPr lang="en-US" sz="1400" dirty="0"/>
              <a:t>) la </a:t>
            </a:r>
            <a:r>
              <a:rPr lang="en-US" sz="1400" dirty="0" err="1"/>
              <a:t>nullità</a:t>
            </a:r>
            <a:r>
              <a:rPr lang="en-US" sz="1400" dirty="0"/>
              <a:t> del </a:t>
            </a:r>
            <a:r>
              <a:rPr lang="en-US" sz="1400" dirty="0" err="1"/>
              <a:t>contratto</a:t>
            </a:r>
            <a:r>
              <a:rPr lang="en-US" sz="1400" dirty="0"/>
              <a:t> per </a:t>
            </a:r>
            <a:r>
              <a:rPr lang="en-US" sz="1400" dirty="0" err="1"/>
              <a:t>illiceità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causa, </a:t>
            </a:r>
            <a:r>
              <a:rPr lang="en-US" sz="1400" dirty="0" err="1"/>
              <a:t>anche</a:t>
            </a:r>
            <a:r>
              <a:rPr lang="en-US" sz="1400" dirty="0"/>
              <a:t> per </a:t>
            </a:r>
            <a:r>
              <a:rPr lang="en-US" sz="1400" dirty="0" err="1"/>
              <a:t>indebita</a:t>
            </a:r>
            <a:r>
              <a:rPr lang="en-US" sz="1400" dirty="0"/>
              <a:t> </a:t>
            </a:r>
            <a:r>
              <a:rPr lang="en-US" sz="1400" dirty="0" err="1"/>
              <a:t>erogazione</a:t>
            </a:r>
            <a:r>
              <a:rPr lang="en-US" sz="1400" dirty="0"/>
              <a:t> di </a:t>
            </a:r>
            <a:r>
              <a:rPr lang="en-US" sz="1400" dirty="0" err="1"/>
              <a:t>sovvenzioni</a:t>
            </a:r>
            <a:r>
              <a:rPr lang="en-US" sz="1400" dirty="0"/>
              <a:t> </a:t>
            </a:r>
            <a:r>
              <a:rPr lang="en-US" sz="1400" dirty="0" err="1"/>
              <a:t>pubbliche</a:t>
            </a:r>
            <a:r>
              <a:rPr lang="en-US" sz="1400" dirty="0"/>
              <a:t> (316-ter cp) (ii) la </a:t>
            </a:r>
            <a:r>
              <a:rPr lang="en-US" sz="1400" dirty="0" err="1"/>
              <a:t>revocabilità</a:t>
            </a:r>
            <a:r>
              <a:rPr lang="en-US" sz="1400" dirty="0"/>
              <a:t> del </a:t>
            </a:r>
            <a:r>
              <a:rPr lang="en-US" sz="1400" dirty="0" err="1"/>
              <a:t>titolo</a:t>
            </a:r>
            <a:r>
              <a:rPr lang="en-US" sz="1400" dirty="0"/>
              <a:t> quale </a:t>
            </a:r>
            <a:r>
              <a:rPr lang="en-US" sz="1400" dirty="0" err="1"/>
              <a:t>pagamento</a:t>
            </a:r>
            <a:r>
              <a:rPr lang="en-US" sz="1400" dirty="0"/>
              <a:t> con </a:t>
            </a:r>
            <a:r>
              <a:rPr lang="en-US" sz="1400" dirty="0" err="1"/>
              <a:t>mezzi</a:t>
            </a:r>
            <a:r>
              <a:rPr lang="en-US" sz="1400" dirty="0"/>
              <a:t> </a:t>
            </a:r>
            <a:r>
              <a:rPr lang="en-US" sz="1400" dirty="0" err="1"/>
              <a:t>anormali</a:t>
            </a:r>
            <a:endParaRPr lang="en-US" sz="1400" dirty="0"/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 err="1"/>
              <a:t>nullità</a:t>
            </a:r>
            <a:r>
              <a:rPr lang="en-US" sz="1400" dirty="0"/>
              <a:t> del </a:t>
            </a:r>
            <a:r>
              <a:rPr lang="en-US" sz="1400" dirty="0" err="1"/>
              <a:t>contratto</a:t>
            </a:r>
            <a:r>
              <a:rPr lang="en-US" sz="1400" dirty="0"/>
              <a:t> per </a:t>
            </a:r>
            <a:r>
              <a:rPr lang="en-US" sz="1400" dirty="0" err="1"/>
              <a:t>illiceità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causa </a:t>
            </a:r>
            <a:r>
              <a:rPr lang="en-US" sz="1400" dirty="0" err="1"/>
              <a:t>esclude</a:t>
            </a:r>
            <a:r>
              <a:rPr lang="en-US" sz="1400" dirty="0"/>
              <a:t> </a:t>
            </a:r>
            <a:r>
              <a:rPr lang="en-US" sz="1400" dirty="0" err="1"/>
              <a:t>anche</a:t>
            </a:r>
            <a:r>
              <a:rPr lang="en-US" sz="1400" dirty="0"/>
              <a:t> </a:t>
            </a:r>
            <a:r>
              <a:rPr lang="en-US" sz="1400" dirty="0" err="1"/>
              <a:t>l’azione</a:t>
            </a:r>
            <a:r>
              <a:rPr lang="en-US" sz="1400" dirty="0"/>
              <a:t> di </a:t>
            </a:r>
            <a:r>
              <a:rPr lang="en-US" sz="1400" dirty="0" err="1"/>
              <a:t>ripetizione</a:t>
            </a:r>
            <a:r>
              <a:rPr lang="en-US" sz="1400" dirty="0"/>
              <a:t> di </a:t>
            </a:r>
            <a:r>
              <a:rPr lang="en-US" sz="1400" dirty="0" err="1"/>
              <a:t>indebito</a:t>
            </a:r>
            <a:r>
              <a:rPr lang="en-US" sz="1400" dirty="0"/>
              <a:t> (2035 cc)</a:t>
            </a:r>
          </a:p>
        </p:txBody>
      </p:sp>
      <p:pic>
        <p:nvPicPr>
          <p:cNvPr id="6" name="Segnaposto immagine 5" descr="Immagine che contiene dispositivo, bilancia, interno&#10;&#10;Descrizione generata automaticamente">
            <a:extLst>
              <a:ext uri="{FF2B5EF4-FFF2-40B4-BE49-F238E27FC236}">
                <a16:creationId xmlns:a16="http://schemas.microsoft.com/office/drawing/2014/main" id="{378FB7D9-DAFB-9884-66E0-AF8493D431B7}"/>
              </a:ext>
            </a:extLst>
          </p:cNvPr>
          <p:cNvPicPr preferRelativeResize="0">
            <a:picLocks noGrp="1"/>
          </p:cNvPicPr>
          <p:nvPr>
            <p:ph type="pic" sz="quarter" idx="18"/>
          </p:nvPr>
        </p:nvPicPr>
        <p:blipFill>
          <a:blip r:embed="rId2"/>
          <a:srcRect l="13557" r="13557"/>
          <a:stretch>
            <a:fillRect/>
          </a:stretch>
        </p:blipFill>
        <p:spPr>
          <a:xfrm>
            <a:off x="7599679" y="0"/>
            <a:ext cx="4608000" cy="6858000"/>
          </a:xfrm>
        </p:spPr>
      </p:pic>
    </p:spTree>
    <p:extLst>
      <p:ext uri="{BB962C8B-B14F-4D97-AF65-F5344CB8AC3E}">
        <p14:creationId xmlns:p14="http://schemas.microsoft.com/office/powerpoint/2010/main" val="4286767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58C898-BA2B-5749-B8E9-1E4D47E62F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400" y="692696"/>
            <a:ext cx="6192688" cy="5013472"/>
          </a:xfrm>
        </p:spPr>
        <p:txBody>
          <a:bodyPr anchor="t"/>
          <a:lstStyle/>
          <a:p>
            <a:r>
              <a:rPr lang="en-US" u="sng" dirty="0"/>
              <a:t>Trib. Asti 8 </a:t>
            </a:r>
            <a:r>
              <a:rPr lang="en-US" u="sng" dirty="0" err="1"/>
              <a:t>gennaio</a:t>
            </a:r>
            <a:r>
              <a:rPr lang="en-US" u="sng" dirty="0"/>
              <a:t> 2024</a:t>
            </a:r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il </a:t>
            </a:r>
            <a:r>
              <a:rPr lang="en-US" sz="1400" dirty="0" err="1"/>
              <a:t>credito</a:t>
            </a:r>
            <a:r>
              <a:rPr lang="en-US" sz="1400" dirty="0"/>
              <a:t> </a:t>
            </a:r>
            <a:r>
              <a:rPr lang="en-US" sz="1400" dirty="0" err="1"/>
              <a:t>viene</a:t>
            </a:r>
            <a:r>
              <a:rPr lang="en-US" sz="1400" dirty="0"/>
              <a:t> </a:t>
            </a:r>
            <a:r>
              <a:rPr lang="en-US" sz="1400" dirty="0" err="1"/>
              <a:t>escluso</a:t>
            </a:r>
            <a:r>
              <a:rPr lang="en-US" sz="1400" dirty="0"/>
              <a:t> e la banca propone </a:t>
            </a:r>
            <a:r>
              <a:rPr lang="en-US" sz="1400" dirty="0" err="1"/>
              <a:t>opposizione</a:t>
            </a:r>
            <a:r>
              <a:rPr lang="en-US" sz="1400" dirty="0"/>
              <a:t> all </a:t>
            </a:r>
            <a:r>
              <a:rPr lang="en-US" sz="1400" dirty="0" err="1"/>
              <a:t>stato</a:t>
            </a:r>
            <a:r>
              <a:rPr lang="en-US" sz="1400" dirty="0"/>
              <a:t> </a:t>
            </a:r>
            <a:r>
              <a:rPr lang="en-US" sz="1400" dirty="0" err="1"/>
              <a:t>passivo</a:t>
            </a:r>
            <a:endParaRPr lang="en-US" sz="1400" dirty="0"/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il </a:t>
            </a:r>
            <a:r>
              <a:rPr lang="en-US" sz="1400" dirty="0" err="1"/>
              <a:t>Tribunale</a:t>
            </a:r>
            <a:r>
              <a:rPr lang="en-US" sz="1400" dirty="0"/>
              <a:t> </a:t>
            </a:r>
            <a:r>
              <a:rPr lang="en-US" sz="1400" dirty="0" err="1"/>
              <a:t>dichiara</a:t>
            </a:r>
            <a:r>
              <a:rPr lang="en-US" sz="1400" dirty="0"/>
              <a:t> la </a:t>
            </a:r>
            <a:r>
              <a:rPr lang="en-US" sz="1400" dirty="0" err="1"/>
              <a:t>nullità</a:t>
            </a:r>
            <a:r>
              <a:rPr lang="en-US" sz="1400" dirty="0"/>
              <a:t> del </a:t>
            </a:r>
            <a:r>
              <a:rPr lang="en-US" sz="1400" dirty="0" err="1"/>
              <a:t>contratto</a:t>
            </a:r>
            <a:r>
              <a:rPr lang="en-US" sz="1400" dirty="0"/>
              <a:t> di </a:t>
            </a:r>
            <a:r>
              <a:rPr lang="en-US" sz="1400" dirty="0" err="1"/>
              <a:t>finanziamento</a:t>
            </a:r>
            <a:r>
              <a:rPr lang="en-US" sz="1400" dirty="0"/>
              <a:t> per </a:t>
            </a:r>
            <a:r>
              <a:rPr lang="en-US" sz="1400" dirty="0" err="1"/>
              <a:t>illiceità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causa (1343 cc) per </a:t>
            </a:r>
            <a:r>
              <a:rPr lang="en-US" sz="1400" dirty="0" err="1"/>
              <a:t>contrarietà</a:t>
            </a:r>
            <a:r>
              <a:rPr lang="en-US" sz="1400" dirty="0"/>
              <a:t> a </a:t>
            </a:r>
            <a:r>
              <a:rPr lang="en-US" sz="1400" dirty="0" err="1"/>
              <a:t>norme</a:t>
            </a:r>
            <a:r>
              <a:rPr lang="en-US" sz="1400" dirty="0"/>
              <a:t> imperative (1418 cc)</a:t>
            </a:r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il </a:t>
            </a:r>
            <a:r>
              <a:rPr lang="en-US" sz="1400" dirty="0" err="1"/>
              <a:t>Tribunale</a:t>
            </a:r>
            <a:r>
              <a:rPr lang="en-US" sz="1400" dirty="0"/>
              <a:t> </a:t>
            </a:r>
            <a:r>
              <a:rPr lang="en-US" sz="1400" dirty="0" err="1"/>
              <a:t>ritiene</a:t>
            </a:r>
            <a:r>
              <a:rPr lang="en-US" sz="1400" dirty="0"/>
              <a:t> </a:t>
            </a:r>
            <a:r>
              <a:rPr lang="en-US" sz="1400" dirty="0" err="1"/>
              <a:t>manchi</a:t>
            </a:r>
            <a:r>
              <a:rPr lang="en-US" sz="1400" dirty="0"/>
              <a:t> la causa </a:t>
            </a:r>
            <a:r>
              <a:rPr lang="en-US" sz="1400" dirty="0" err="1"/>
              <a:t>tipica</a:t>
            </a:r>
            <a:r>
              <a:rPr lang="en-US" sz="1400" dirty="0"/>
              <a:t> del </a:t>
            </a:r>
            <a:r>
              <a:rPr lang="en-US" sz="1400" dirty="0" err="1"/>
              <a:t>mutuo</a:t>
            </a:r>
            <a:r>
              <a:rPr lang="en-US" sz="1400" dirty="0"/>
              <a:t>, in </a:t>
            </a:r>
            <a:r>
              <a:rPr lang="en-US" sz="1400" dirty="0" err="1"/>
              <a:t>assenza</a:t>
            </a:r>
            <a:r>
              <a:rPr lang="en-US" sz="1400" dirty="0"/>
              <a:t> di </a:t>
            </a:r>
            <a:r>
              <a:rPr lang="en-US" sz="1400" dirty="0" err="1"/>
              <a:t>possibilità</a:t>
            </a:r>
            <a:r>
              <a:rPr lang="en-US" sz="1400" dirty="0"/>
              <a:t> di </a:t>
            </a:r>
            <a:r>
              <a:rPr lang="en-US" sz="1400" dirty="0" err="1"/>
              <a:t>rimborso</a:t>
            </a:r>
            <a:r>
              <a:rPr lang="en-US" sz="1400" dirty="0"/>
              <a:t>, </a:t>
            </a:r>
            <a:r>
              <a:rPr lang="en-US" sz="1400" dirty="0" err="1"/>
              <a:t>poiché</a:t>
            </a:r>
            <a:r>
              <a:rPr lang="en-US" sz="1400" dirty="0"/>
              <a:t> la banca </a:t>
            </a:r>
            <a:r>
              <a:rPr lang="en-US" sz="1400" dirty="0" err="1"/>
              <a:t>intendeva</a:t>
            </a:r>
            <a:r>
              <a:rPr lang="en-US" sz="1400" dirty="0"/>
              <a:t> solo </a:t>
            </a:r>
            <a:r>
              <a:rPr lang="en-US" sz="1400" dirty="0" err="1"/>
              <a:t>acquisire</a:t>
            </a:r>
            <a:r>
              <a:rPr lang="en-US" sz="1400" dirty="0"/>
              <a:t> la </a:t>
            </a:r>
            <a:r>
              <a:rPr lang="en-US" sz="1400" dirty="0" err="1"/>
              <a:t>garanzia</a:t>
            </a:r>
            <a:r>
              <a:rPr lang="en-US" sz="1400" dirty="0"/>
              <a:t> </a:t>
            </a:r>
            <a:r>
              <a:rPr lang="en-US" sz="1400" dirty="0" err="1"/>
              <a:t>dello</a:t>
            </a:r>
            <a:r>
              <a:rPr lang="en-US" sz="1400" dirty="0"/>
              <a:t> </a:t>
            </a:r>
            <a:r>
              <a:rPr lang="en-US" sz="1400" dirty="0" err="1"/>
              <a:t>Stato</a:t>
            </a:r>
            <a:endParaRPr lang="en-US" sz="1400" dirty="0"/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il </a:t>
            </a:r>
            <a:r>
              <a:rPr lang="en-US" sz="1400" dirty="0" err="1"/>
              <a:t>Tribunale</a:t>
            </a:r>
            <a:r>
              <a:rPr lang="en-US" sz="1400" dirty="0"/>
              <a:t> </a:t>
            </a:r>
            <a:r>
              <a:rPr lang="en-US" sz="1400" dirty="0" err="1"/>
              <a:t>rileva</a:t>
            </a:r>
            <a:r>
              <a:rPr lang="en-US" sz="1400" dirty="0"/>
              <a:t> </a:t>
            </a:r>
            <a:r>
              <a:rPr lang="en-US" sz="1400" dirty="0" err="1"/>
              <a:t>anche</a:t>
            </a:r>
            <a:r>
              <a:rPr lang="en-US" sz="1400" dirty="0"/>
              <a:t> il </a:t>
            </a:r>
            <a:r>
              <a:rPr lang="en-US" sz="1400" dirty="0" err="1"/>
              <a:t>contrasto</a:t>
            </a:r>
            <a:r>
              <a:rPr lang="en-US" sz="1400" dirty="0"/>
              <a:t> con le </a:t>
            </a:r>
            <a:r>
              <a:rPr lang="en-US" sz="1400" dirty="0" err="1"/>
              <a:t>disposizioni</a:t>
            </a:r>
            <a:r>
              <a:rPr lang="en-US" sz="1400" dirty="0"/>
              <a:t> </a:t>
            </a:r>
            <a:r>
              <a:rPr lang="en-US" sz="1400" dirty="0" err="1"/>
              <a:t>sulla</a:t>
            </a:r>
            <a:r>
              <a:rPr lang="en-US" sz="1400" dirty="0"/>
              <a:t> </a:t>
            </a:r>
            <a:r>
              <a:rPr lang="en-US" sz="1400" dirty="0" err="1"/>
              <a:t>bancarotta</a:t>
            </a:r>
            <a:r>
              <a:rPr lang="en-US" sz="1400" dirty="0"/>
              <a:t> semplice</a:t>
            </a:r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il </a:t>
            </a:r>
            <a:r>
              <a:rPr lang="en-US" sz="1400" dirty="0" err="1"/>
              <a:t>Tribunale</a:t>
            </a:r>
            <a:r>
              <a:rPr lang="en-US" sz="1400" dirty="0"/>
              <a:t> </a:t>
            </a:r>
            <a:r>
              <a:rPr lang="en-US" sz="1400" dirty="0" err="1"/>
              <a:t>ritiene</a:t>
            </a:r>
            <a:r>
              <a:rPr lang="en-US" sz="1400" dirty="0"/>
              <a:t> </a:t>
            </a:r>
            <a:r>
              <a:rPr lang="en-US" sz="1400" dirty="0" err="1"/>
              <a:t>che</a:t>
            </a:r>
            <a:r>
              <a:rPr lang="en-US" sz="1400" dirty="0"/>
              <a:t> la </a:t>
            </a:r>
            <a:r>
              <a:rPr lang="en-US" sz="1400" dirty="0" err="1"/>
              <a:t>disciplina</a:t>
            </a:r>
            <a:r>
              <a:rPr lang="en-US" sz="1400" dirty="0"/>
              <a:t> </a:t>
            </a:r>
            <a:r>
              <a:rPr lang="en-US" sz="1400" dirty="0" err="1"/>
              <a:t>emergenziale</a:t>
            </a:r>
            <a:r>
              <a:rPr lang="en-US" sz="1400" dirty="0"/>
              <a:t> non </a:t>
            </a:r>
            <a:r>
              <a:rPr lang="en-US" sz="1400" dirty="0" err="1"/>
              <a:t>deroghi</a:t>
            </a:r>
            <a:r>
              <a:rPr lang="en-US" sz="1400" dirty="0"/>
              <a:t> ai </a:t>
            </a:r>
            <a:r>
              <a:rPr lang="en-US" sz="1400" dirty="0" err="1"/>
              <a:t>generali</a:t>
            </a:r>
            <a:r>
              <a:rPr lang="en-US" sz="1400" dirty="0"/>
              <a:t> </a:t>
            </a:r>
            <a:r>
              <a:rPr lang="en-US" sz="1400" dirty="0" err="1"/>
              <a:t>doveri</a:t>
            </a:r>
            <a:r>
              <a:rPr lang="en-US" sz="1400" dirty="0"/>
              <a:t> </a:t>
            </a:r>
            <a:r>
              <a:rPr lang="en-US" sz="1400" dirty="0" err="1"/>
              <a:t>delle</a:t>
            </a:r>
            <a:r>
              <a:rPr lang="en-US" sz="1400" dirty="0"/>
              <a:t> </a:t>
            </a:r>
            <a:r>
              <a:rPr lang="en-US" sz="1400" dirty="0" err="1"/>
              <a:t>banche</a:t>
            </a:r>
            <a:r>
              <a:rPr lang="en-US" sz="1400" dirty="0"/>
              <a:t> di </a:t>
            </a:r>
            <a:r>
              <a:rPr lang="en-US" sz="1400" dirty="0" err="1"/>
              <a:t>valutare</a:t>
            </a:r>
            <a:r>
              <a:rPr lang="en-US" sz="1400" dirty="0"/>
              <a:t> il </a:t>
            </a:r>
            <a:r>
              <a:rPr lang="en-US" sz="1400" dirty="0" err="1"/>
              <a:t>merito</a:t>
            </a:r>
            <a:r>
              <a:rPr lang="en-US" sz="1400" dirty="0"/>
              <a:t> </a:t>
            </a:r>
            <a:r>
              <a:rPr lang="en-US" sz="1400" dirty="0" err="1"/>
              <a:t>creditizio</a:t>
            </a:r>
            <a:endParaRPr lang="en-US" sz="1400" dirty="0"/>
          </a:p>
        </p:txBody>
      </p:sp>
      <p:pic>
        <p:nvPicPr>
          <p:cNvPr id="6" name="Segnaposto immagine 5" descr="Immagine che contiene dispositivo, bilancia, interno&#10;&#10;Descrizione generata automaticamente">
            <a:extLst>
              <a:ext uri="{FF2B5EF4-FFF2-40B4-BE49-F238E27FC236}">
                <a16:creationId xmlns:a16="http://schemas.microsoft.com/office/drawing/2014/main" id="{378FB7D9-DAFB-9884-66E0-AF8493D431B7}"/>
              </a:ext>
            </a:extLst>
          </p:cNvPr>
          <p:cNvPicPr preferRelativeResize="0">
            <a:picLocks noGrp="1"/>
          </p:cNvPicPr>
          <p:nvPr>
            <p:ph type="pic" sz="quarter" idx="18"/>
          </p:nvPr>
        </p:nvPicPr>
        <p:blipFill>
          <a:blip r:embed="rId2"/>
          <a:srcRect l="13557" r="13557"/>
          <a:stretch>
            <a:fillRect/>
          </a:stretch>
        </p:blipFill>
        <p:spPr>
          <a:xfrm>
            <a:off x="7599679" y="0"/>
            <a:ext cx="4608000" cy="6858000"/>
          </a:xfrm>
        </p:spPr>
      </p:pic>
    </p:spTree>
    <p:extLst>
      <p:ext uri="{BB962C8B-B14F-4D97-AF65-F5344CB8AC3E}">
        <p14:creationId xmlns:p14="http://schemas.microsoft.com/office/powerpoint/2010/main" val="4251658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58C898-BA2B-5749-B8E9-1E4D47E62F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400" y="692696"/>
            <a:ext cx="6192688" cy="5013472"/>
          </a:xfrm>
        </p:spPr>
        <p:txBody>
          <a:bodyPr anchor="t"/>
          <a:lstStyle/>
          <a:p>
            <a:r>
              <a:rPr lang="en-US" u="sng" dirty="0"/>
              <a:t>Trib. Asti 8 </a:t>
            </a:r>
            <a:r>
              <a:rPr lang="en-US" u="sng" dirty="0" err="1"/>
              <a:t>gennaio</a:t>
            </a:r>
            <a:r>
              <a:rPr lang="en-US" u="sng" dirty="0"/>
              <a:t> 2024</a:t>
            </a:r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il </a:t>
            </a:r>
            <a:r>
              <a:rPr lang="en-US" sz="1400" dirty="0" err="1"/>
              <a:t>Tribunale</a:t>
            </a:r>
            <a:r>
              <a:rPr lang="en-US" sz="1400" dirty="0"/>
              <a:t> </a:t>
            </a:r>
            <a:r>
              <a:rPr lang="en-US" sz="1400" dirty="0" err="1"/>
              <a:t>accerta</a:t>
            </a:r>
            <a:r>
              <a:rPr lang="en-US" sz="1400" dirty="0"/>
              <a:t> la </a:t>
            </a:r>
            <a:r>
              <a:rPr lang="en-US" sz="1400" dirty="0" err="1"/>
              <a:t>conoscenza</a:t>
            </a:r>
            <a:r>
              <a:rPr lang="en-US" sz="1400" dirty="0"/>
              <a:t> </a:t>
            </a:r>
            <a:r>
              <a:rPr lang="en-US" sz="1400" dirty="0" err="1"/>
              <a:t>del’insolvenza</a:t>
            </a:r>
            <a:r>
              <a:rPr lang="en-US" sz="1400" dirty="0"/>
              <a:t> del </a:t>
            </a:r>
            <a:r>
              <a:rPr lang="en-US" sz="1400" dirty="0" err="1"/>
              <a:t>beneficiario</a:t>
            </a:r>
            <a:r>
              <a:rPr lang="en-US" sz="1400" dirty="0"/>
              <a:t> </a:t>
            </a:r>
            <a:r>
              <a:rPr lang="en-US" sz="1400" dirty="0" err="1"/>
              <a:t>sulla</a:t>
            </a:r>
            <a:r>
              <a:rPr lang="en-US" sz="1400" dirty="0"/>
              <a:t> </a:t>
            </a:r>
            <a:r>
              <a:rPr lang="en-US" sz="1400" dirty="0" err="1"/>
              <a:t>scorta</a:t>
            </a:r>
            <a:r>
              <a:rPr lang="en-US" sz="1400" dirty="0"/>
              <a:t> </a:t>
            </a:r>
            <a:r>
              <a:rPr lang="en-US" sz="1400" dirty="0" err="1"/>
              <a:t>dei</a:t>
            </a:r>
            <a:r>
              <a:rPr lang="en-US" sz="1400" dirty="0"/>
              <a:t> </a:t>
            </a:r>
            <a:r>
              <a:rPr lang="en-US" sz="1400" dirty="0" err="1"/>
              <a:t>seguenti</a:t>
            </a:r>
            <a:r>
              <a:rPr lang="en-US" sz="1400" dirty="0"/>
              <a:t> </a:t>
            </a:r>
            <a:r>
              <a:rPr lang="en-US" sz="1400" dirty="0" err="1"/>
              <a:t>elementi</a:t>
            </a:r>
            <a:r>
              <a:rPr lang="en-US" sz="1400" dirty="0"/>
              <a:t>:</a:t>
            </a:r>
          </a:p>
          <a:p>
            <a:pPr marL="447675" indent="-266700">
              <a:buClrTx/>
              <a:buFont typeface="Font di sistema regolare"/>
              <a:buChar char="⁃"/>
            </a:pPr>
            <a:r>
              <a:rPr lang="en-US" sz="1400" dirty="0" err="1"/>
              <a:t>prossimità</a:t>
            </a:r>
            <a:r>
              <a:rPr lang="en-US" sz="1400" dirty="0"/>
              <a:t> </a:t>
            </a:r>
            <a:r>
              <a:rPr lang="en-US" sz="1400" dirty="0" err="1"/>
              <a:t>alla</a:t>
            </a:r>
            <a:r>
              <a:rPr lang="en-US" sz="1400" dirty="0"/>
              <a:t> </a:t>
            </a:r>
            <a:r>
              <a:rPr lang="en-US" sz="1400" dirty="0" err="1"/>
              <a:t>dichiarazione</a:t>
            </a:r>
            <a:r>
              <a:rPr lang="en-US" sz="1400" dirty="0"/>
              <a:t> di </a:t>
            </a:r>
            <a:r>
              <a:rPr lang="en-US" sz="1400" dirty="0" err="1"/>
              <a:t>fallimento</a:t>
            </a:r>
            <a:endParaRPr lang="en-US" sz="1400" dirty="0"/>
          </a:p>
          <a:p>
            <a:pPr marL="447675" indent="-266700">
              <a:buClrTx/>
              <a:buFont typeface="Font di sistema regolare"/>
              <a:buChar char="⁃"/>
            </a:pPr>
            <a:r>
              <a:rPr lang="en-US" sz="1400" dirty="0" err="1"/>
              <a:t>andamento</a:t>
            </a:r>
            <a:r>
              <a:rPr lang="en-US" sz="1400" dirty="0"/>
              <a:t> </a:t>
            </a:r>
            <a:r>
              <a:rPr lang="en-US" sz="1400" dirty="0" err="1"/>
              <a:t>economico</a:t>
            </a:r>
            <a:r>
              <a:rPr lang="en-US" sz="1400" dirty="0"/>
              <a:t> </a:t>
            </a:r>
            <a:r>
              <a:rPr lang="en-US" sz="1400" dirty="0" err="1"/>
              <a:t>patrimoniale</a:t>
            </a:r>
            <a:r>
              <a:rPr lang="en-US" sz="1400" dirty="0"/>
              <a:t> e </a:t>
            </a:r>
            <a:r>
              <a:rPr lang="en-US" sz="1400" dirty="0" err="1"/>
              <a:t>finanziario</a:t>
            </a:r>
            <a:r>
              <a:rPr lang="en-US" sz="1400" dirty="0"/>
              <a:t> </a:t>
            </a:r>
            <a:r>
              <a:rPr lang="en-US" sz="1400" dirty="0" err="1"/>
              <a:t>desumibile</a:t>
            </a:r>
            <a:r>
              <a:rPr lang="en-US" sz="1400" dirty="0"/>
              <a:t> </a:t>
            </a:r>
            <a:r>
              <a:rPr lang="en-US" sz="1400" dirty="0" err="1"/>
              <a:t>dai</a:t>
            </a:r>
            <a:r>
              <a:rPr lang="en-US" sz="1400" dirty="0"/>
              <a:t> </a:t>
            </a:r>
            <a:r>
              <a:rPr lang="en-US" sz="1400" dirty="0" err="1"/>
              <a:t>bilanci</a:t>
            </a:r>
            <a:endParaRPr lang="en-US" sz="1400" dirty="0"/>
          </a:p>
          <a:p>
            <a:pPr marL="447675" indent="-266700">
              <a:buClrTx/>
              <a:buFont typeface="Font di sistema regolare"/>
              <a:buChar char="⁃"/>
            </a:pPr>
            <a:r>
              <a:rPr lang="en-US" sz="1400" dirty="0" err="1"/>
              <a:t>coinvolgimento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banca quale </a:t>
            </a:r>
            <a:r>
              <a:rPr lang="en-US" sz="1400" dirty="0" err="1"/>
              <a:t>terzo</a:t>
            </a:r>
            <a:r>
              <a:rPr lang="en-US" sz="1400" dirty="0"/>
              <a:t> </a:t>
            </a:r>
            <a:r>
              <a:rPr lang="en-US" sz="1400" dirty="0" err="1"/>
              <a:t>pignorato</a:t>
            </a:r>
            <a:endParaRPr lang="en-US" sz="1400" dirty="0"/>
          </a:p>
          <a:p>
            <a:pPr marL="447675" indent="-266700">
              <a:buClrTx/>
              <a:buFont typeface="Font di sistema regolare"/>
              <a:buChar char="⁃"/>
            </a:pPr>
            <a:r>
              <a:rPr lang="en-US" sz="1400" dirty="0" err="1"/>
              <a:t>iscrizione</a:t>
            </a:r>
            <a:r>
              <a:rPr lang="en-US" sz="1400" dirty="0"/>
              <a:t> di </a:t>
            </a:r>
            <a:r>
              <a:rPr lang="en-US" sz="1400" dirty="0" err="1"/>
              <a:t>ipoteca</a:t>
            </a:r>
            <a:r>
              <a:rPr lang="en-US" sz="1400" dirty="0"/>
              <a:t> </a:t>
            </a:r>
            <a:r>
              <a:rPr lang="en-US" sz="1400" dirty="0" err="1"/>
              <a:t>giudiziale</a:t>
            </a:r>
            <a:r>
              <a:rPr lang="en-US" sz="1400" dirty="0"/>
              <a:t> </a:t>
            </a:r>
            <a:r>
              <a:rPr lang="en-US" sz="1400" dirty="0" err="1"/>
              <a:t>su</a:t>
            </a:r>
            <a:r>
              <a:rPr lang="en-US" sz="1400" dirty="0"/>
              <a:t> </a:t>
            </a:r>
            <a:r>
              <a:rPr lang="en-US" sz="1400" dirty="0" err="1"/>
              <a:t>decreto</a:t>
            </a:r>
            <a:r>
              <a:rPr lang="en-US" sz="1400" dirty="0"/>
              <a:t> </a:t>
            </a:r>
            <a:r>
              <a:rPr lang="en-US" sz="1400" dirty="0" err="1"/>
              <a:t>ingiuntivo</a:t>
            </a:r>
            <a:endParaRPr lang="en-US" sz="1400" dirty="0"/>
          </a:p>
          <a:p>
            <a:pPr marL="447675" indent="-266700">
              <a:buClrTx/>
              <a:buFont typeface="Font di sistema regolare"/>
              <a:buChar char="⁃"/>
            </a:pPr>
            <a:r>
              <a:rPr lang="en-US" sz="1400" dirty="0" err="1"/>
              <a:t>insoluti</a:t>
            </a:r>
            <a:r>
              <a:rPr lang="en-US" sz="1400" dirty="0"/>
              <a:t> </a:t>
            </a:r>
            <a:r>
              <a:rPr lang="en-US" sz="1400" dirty="0" err="1"/>
              <a:t>su</a:t>
            </a:r>
            <a:r>
              <a:rPr lang="en-US" sz="1400" dirty="0"/>
              <a:t> </a:t>
            </a:r>
            <a:r>
              <a:rPr lang="en-US" sz="1400" dirty="0" err="1"/>
              <a:t>anticipo</a:t>
            </a:r>
            <a:r>
              <a:rPr lang="en-US" sz="1400" dirty="0"/>
              <a:t> </a:t>
            </a:r>
            <a:r>
              <a:rPr lang="en-US" sz="1400" dirty="0" err="1"/>
              <a:t>fatture</a:t>
            </a:r>
            <a:r>
              <a:rPr lang="en-US" sz="1400" dirty="0"/>
              <a:t> </a:t>
            </a:r>
            <a:r>
              <a:rPr lang="en-US" sz="1400" dirty="0" err="1"/>
              <a:t>rilevabile</a:t>
            </a:r>
            <a:r>
              <a:rPr lang="en-US" sz="1400" dirty="0"/>
              <a:t> </a:t>
            </a:r>
            <a:r>
              <a:rPr lang="en-US" sz="1400" dirty="0" err="1"/>
              <a:t>dalla</a:t>
            </a:r>
            <a:r>
              <a:rPr lang="en-US" sz="1400" dirty="0"/>
              <a:t> centrale </a:t>
            </a:r>
            <a:r>
              <a:rPr lang="en-US" sz="1400" dirty="0" err="1"/>
              <a:t>rischi</a:t>
            </a:r>
            <a:endParaRPr lang="en-US" sz="1400" dirty="0"/>
          </a:p>
          <a:p>
            <a:pPr marL="447675" indent="-266700">
              <a:buClrTx/>
              <a:buFont typeface="Font di sistema regolare"/>
              <a:buChar char="⁃"/>
            </a:pPr>
            <a:r>
              <a:rPr lang="en-US" sz="1400" dirty="0" err="1"/>
              <a:t>corrispondenza</a:t>
            </a:r>
            <a:r>
              <a:rPr lang="en-US" sz="1400" dirty="0"/>
              <a:t> </a:t>
            </a:r>
            <a:r>
              <a:rPr lang="en-US" sz="1400" dirty="0" err="1"/>
              <a:t>tra</a:t>
            </a:r>
            <a:r>
              <a:rPr lang="en-US" sz="1400" dirty="0"/>
              <a:t> banca e </a:t>
            </a:r>
            <a:r>
              <a:rPr lang="en-US" sz="1400" dirty="0" err="1"/>
              <a:t>beneficiario</a:t>
            </a:r>
            <a:endParaRPr lang="en-US" sz="1400" dirty="0"/>
          </a:p>
        </p:txBody>
      </p:sp>
      <p:pic>
        <p:nvPicPr>
          <p:cNvPr id="6" name="Segnaposto immagine 5" descr="Immagine che contiene dispositivo, bilancia, interno&#10;&#10;Descrizione generata automaticamente">
            <a:extLst>
              <a:ext uri="{FF2B5EF4-FFF2-40B4-BE49-F238E27FC236}">
                <a16:creationId xmlns:a16="http://schemas.microsoft.com/office/drawing/2014/main" id="{378FB7D9-DAFB-9884-66E0-AF8493D431B7}"/>
              </a:ext>
            </a:extLst>
          </p:cNvPr>
          <p:cNvPicPr preferRelativeResize="0">
            <a:picLocks noGrp="1"/>
          </p:cNvPicPr>
          <p:nvPr>
            <p:ph type="pic" sz="quarter" idx="18"/>
          </p:nvPr>
        </p:nvPicPr>
        <p:blipFill>
          <a:blip r:embed="rId2"/>
          <a:srcRect l="13557" r="13557"/>
          <a:stretch>
            <a:fillRect/>
          </a:stretch>
        </p:blipFill>
        <p:spPr>
          <a:xfrm>
            <a:off x="7599679" y="0"/>
            <a:ext cx="4608000" cy="6858000"/>
          </a:xfrm>
        </p:spPr>
      </p:pic>
    </p:spTree>
    <p:extLst>
      <p:ext uri="{BB962C8B-B14F-4D97-AF65-F5344CB8AC3E}">
        <p14:creationId xmlns:p14="http://schemas.microsoft.com/office/powerpoint/2010/main" val="1428660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immagine 6" descr="Immagine che contiene legno&#10;&#10;Descrizione generata automaticamente">
            <a:extLst>
              <a:ext uri="{FF2B5EF4-FFF2-40B4-BE49-F238E27FC236}">
                <a16:creationId xmlns:a16="http://schemas.microsoft.com/office/drawing/2014/main" id="{D440FD47-1919-3717-9105-C7E4ED1E9AD6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2878" r="2878"/>
          <a:stretch>
            <a:fillRect/>
          </a:stretch>
        </p:blipFill>
        <p:spPr/>
      </p:pic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9AF6CDEB-477C-216B-E122-F5A96D4B39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400" y="692696"/>
            <a:ext cx="6192688" cy="5616624"/>
          </a:xfrm>
        </p:spPr>
        <p:txBody>
          <a:bodyPr anchor="t"/>
          <a:lstStyle/>
          <a:p>
            <a:r>
              <a:rPr lang="en-US" u="sng" dirty="0"/>
              <a:t>Trib. Torino 4 </a:t>
            </a:r>
            <a:r>
              <a:rPr lang="en-US" u="sng" dirty="0" err="1"/>
              <a:t>ottobre</a:t>
            </a:r>
            <a:r>
              <a:rPr lang="en-US" u="sng" dirty="0"/>
              <a:t> 2022</a:t>
            </a:r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la banca </a:t>
            </a:r>
            <a:r>
              <a:rPr lang="en-US" sz="1400" dirty="0" err="1"/>
              <a:t>escute</a:t>
            </a:r>
            <a:r>
              <a:rPr lang="en-US" sz="1400" dirty="0"/>
              <a:t> il </a:t>
            </a:r>
            <a:r>
              <a:rPr lang="en-US" sz="1400" dirty="0" err="1"/>
              <a:t>garante</a:t>
            </a:r>
            <a:r>
              <a:rPr lang="en-US" sz="1400" dirty="0"/>
              <a:t> e </a:t>
            </a:r>
            <a:r>
              <a:rPr lang="en-US" sz="1400" dirty="0" err="1"/>
              <a:t>si</a:t>
            </a:r>
            <a:r>
              <a:rPr lang="en-US" sz="1400" dirty="0"/>
              <a:t> </a:t>
            </a:r>
            <a:r>
              <a:rPr lang="en-US" sz="1400" dirty="0" err="1"/>
              <a:t>insinua</a:t>
            </a:r>
            <a:r>
              <a:rPr lang="en-US" sz="1400" dirty="0"/>
              <a:t> al </a:t>
            </a:r>
            <a:r>
              <a:rPr lang="en-US" sz="1400" dirty="0" err="1"/>
              <a:t>passivo</a:t>
            </a:r>
            <a:r>
              <a:rPr lang="en-US" sz="1400" dirty="0"/>
              <a:t> del </a:t>
            </a:r>
            <a:r>
              <a:rPr lang="en-US" sz="1400" dirty="0" err="1"/>
              <a:t>fallimento</a:t>
            </a:r>
            <a:r>
              <a:rPr lang="en-US" sz="1400" dirty="0"/>
              <a:t> per il </a:t>
            </a:r>
            <a:r>
              <a:rPr lang="en-US" sz="1400" dirty="0" err="1"/>
              <a:t>residuo</a:t>
            </a:r>
            <a:r>
              <a:rPr lang="en-US" sz="1400" dirty="0"/>
              <a:t> al </a:t>
            </a:r>
            <a:r>
              <a:rPr lang="en-US" sz="1400" dirty="0" err="1"/>
              <a:t>chirografo</a:t>
            </a:r>
            <a:endParaRPr lang="en-US" sz="1400" dirty="0"/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il </a:t>
            </a:r>
            <a:r>
              <a:rPr lang="en-US" sz="1400" dirty="0" err="1"/>
              <a:t>curatore</a:t>
            </a:r>
            <a:r>
              <a:rPr lang="en-US" sz="1400" dirty="0"/>
              <a:t> </a:t>
            </a:r>
            <a:r>
              <a:rPr lang="en-US" sz="1400" dirty="0" err="1"/>
              <a:t>eccepisce</a:t>
            </a:r>
            <a:r>
              <a:rPr lang="en-US" sz="1400" dirty="0"/>
              <a:t> la </a:t>
            </a:r>
            <a:r>
              <a:rPr lang="en-US" sz="1400" dirty="0" err="1"/>
              <a:t>nullità</a:t>
            </a:r>
            <a:r>
              <a:rPr lang="en-US" sz="1400" dirty="0"/>
              <a:t> per </a:t>
            </a:r>
            <a:r>
              <a:rPr lang="en-US" sz="1400" dirty="0" err="1"/>
              <a:t>mancata</a:t>
            </a:r>
            <a:r>
              <a:rPr lang="en-US" sz="1400" dirty="0"/>
              <a:t> </a:t>
            </a:r>
            <a:r>
              <a:rPr lang="en-US" sz="1400" dirty="0" err="1"/>
              <a:t>verifica</a:t>
            </a:r>
            <a:r>
              <a:rPr lang="en-US" sz="1400" dirty="0"/>
              <a:t> del </a:t>
            </a:r>
            <a:r>
              <a:rPr lang="en-US" sz="1400" dirty="0" err="1"/>
              <a:t>merito</a:t>
            </a:r>
            <a:r>
              <a:rPr lang="en-US" sz="1400" dirty="0"/>
              <a:t> </a:t>
            </a:r>
            <a:r>
              <a:rPr lang="en-US" sz="1400" dirty="0" err="1"/>
              <a:t>creditizio</a:t>
            </a:r>
            <a:r>
              <a:rPr lang="en-US" sz="1400" dirty="0"/>
              <a:t> (</a:t>
            </a:r>
            <a:r>
              <a:rPr lang="en-US" sz="1400" dirty="0" err="1"/>
              <a:t>operazione</a:t>
            </a:r>
            <a:r>
              <a:rPr lang="en-US" sz="1400" dirty="0"/>
              <a:t> 2021 e ultimo </a:t>
            </a:r>
            <a:r>
              <a:rPr lang="en-US" sz="1400" dirty="0" err="1"/>
              <a:t>bilancio</a:t>
            </a:r>
            <a:r>
              <a:rPr lang="en-US" sz="1400" dirty="0"/>
              <a:t> </a:t>
            </a:r>
            <a:r>
              <a:rPr lang="en-US" sz="1400" dirty="0" err="1"/>
              <a:t>approvato</a:t>
            </a:r>
            <a:r>
              <a:rPr lang="en-US" sz="1400" dirty="0"/>
              <a:t> 2018):</a:t>
            </a:r>
          </a:p>
          <a:p>
            <a:pPr marL="447675" indent="-266700">
              <a:spcBef>
                <a:spcPts val="0"/>
              </a:spcBef>
              <a:buClrTx/>
              <a:buFont typeface="Font di sistema regolare"/>
              <a:buChar char="⁃"/>
            </a:pPr>
            <a:r>
              <a:rPr lang="en-US" sz="1400" dirty="0" err="1"/>
              <a:t>elevatissimo</a:t>
            </a:r>
            <a:r>
              <a:rPr lang="en-US" sz="1400" dirty="0"/>
              <a:t> </a:t>
            </a:r>
            <a:r>
              <a:rPr lang="en-US" sz="1400" dirty="0" err="1"/>
              <a:t>ammontare</a:t>
            </a:r>
            <a:r>
              <a:rPr lang="en-US" sz="1400" dirty="0"/>
              <a:t> del </a:t>
            </a:r>
            <a:r>
              <a:rPr lang="en-US" sz="1400" dirty="0" err="1"/>
              <a:t>debito</a:t>
            </a:r>
            <a:r>
              <a:rPr lang="en-US" sz="1400" dirty="0"/>
              <a:t> </a:t>
            </a:r>
            <a:r>
              <a:rPr lang="en-US" sz="1400" dirty="0" err="1"/>
              <a:t>erariale</a:t>
            </a:r>
            <a:r>
              <a:rPr lang="en-US" sz="1400" dirty="0"/>
              <a:t> e </a:t>
            </a:r>
            <a:r>
              <a:rPr lang="en-US" sz="1400" dirty="0" err="1"/>
              <a:t>previdenziale</a:t>
            </a:r>
            <a:endParaRPr lang="en-US" sz="1400" dirty="0"/>
          </a:p>
          <a:p>
            <a:pPr marL="447675" indent="-266700">
              <a:spcBef>
                <a:spcPts val="0"/>
              </a:spcBef>
              <a:buClrTx/>
              <a:buFont typeface="Font di sistema regolare"/>
              <a:buChar char="⁃"/>
            </a:pPr>
            <a:r>
              <a:rPr lang="en-US" sz="1400" dirty="0" err="1"/>
              <a:t>attivo</a:t>
            </a:r>
            <a:r>
              <a:rPr lang="en-US" sz="1400" dirty="0"/>
              <a:t> </a:t>
            </a:r>
            <a:r>
              <a:rPr lang="en-US" sz="1400" dirty="0" err="1"/>
              <a:t>costituito</a:t>
            </a:r>
            <a:r>
              <a:rPr lang="en-US" sz="1400" dirty="0"/>
              <a:t> da </a:t>
            </a:r>
            <a:r>
              <a:rPr lang="en-US" sz="1400" dirty="0" err="1"/>
              <a:t>crediti</a:t>
            </a:r>
            <a:r>
              <a:rPr lang="en-US" sz="1400" dirty="0"/>
              <a:t> </a:t>
            </a:r>
            <a:r>
              <a:rPr lang="en-US" sz="1400" dirty="0" err="1"/>
              <a:t>stratificati</a:t>
            </a:r>
            <a:r>
              <a:rPr lang="en-US" sz="1400" dirty="0"/>
              <a:t> e non </a:t>
            </a:r>
            <a:r>
              <a:rPr lang="en-US" sz="1400" dirty="0" err="1"/>
              <a:t>movimentati</a:t>
            </a:r>
            <a:endParaRPr lang="en-US" sz="1400" dirty="0"/>
          </a:p>
          <a:p>
            <a:pPr marL="447675" indent="-266700">
              <a:spcBef>
                <a:spcPts val="0"/>
              </a:spcBef>
              <a:buClrTx/>
              <a:buFont typeface="Font di sistema regolare"/>
              <a:buChar char="⁃"/>
            </a:pPr>
            <a:r>
              <a:rPr lang="en-US" sz="1400" dirty="0" err="1"/>
              <a:t>assenza</a:t>
            </a:r>
            <a:r>
              <a:rPr lang="en-US" sz="1400" dirty="0"/>
              <a:t> di </a:t>
            </a:r>
            <a:r>
              <a:rPr lang="en-US" sz="1400" dirty="0" err="1"/>
              <a:t>altri</a:t>
            </a:r>
            <a:r>
              <a:rPr lang="en-US" sz="1400" dirty="0"/>
              <a:t> </a:t>
            </a:r>
            <a:r>
              <a:rPr lang="en-US" sz="1400" dirty="0" err="1"/>
              <a:t>conti</a:t>
            </a:r>
            <a:r>
              <a:rPr lang="en-US" sz="1400" dirty="0"/>
              <a:t> </a:t>
            </a:r>
            <a:r>
              <a:rPr lang="en-US" sz="1400" dirty="0" err="1"/>
              <a:t>bancari</a:t>
            </a:r>
            <a:endParaRPr lang="en-US" sz="1400" dirty="0"/>
          </a:p>
          <a:p>
            <a:pPr marL="447675" indent="-266700">
              <a:spcBef>
                <a:spcPts val="0"/>
              </a:spcBef>
              <a:buClrTx/>
              <a:buFont typeface="Font di sistema regolare"/>
              <a:buChar char="⁃"/>
            </a:pPr>
            <a:r>
              <a:rPr lang="en-US" sz="1400" dirty="0" err="1"/>
              <a:t>bilancio</a:t>
            </a:r>
            <a:r>
              <a:rPr lang="en-US" sz="1400" dirty="0"/>
              <a:t> in </a:t>
            </a:r>
            <a:r>
              <a:rPr lang="en-US" sz="1400" dirty="0" err="1"/>
              <a:t>perdita</a:t>
            </a:r>
            <a:r>
              <a:rPr lang="en-US" sz="1400" dirty="0"/>
              <a:t> e </a:t>
            </a:r>
            <a:r>
              <a:rPr lang="en-US" sz="1400" dirty="0" err="1"/>
              <a:t>assenza</a:t>
            </a:r>
            <a:r>
              <a:rPr lang="en-US" sz="1400" dirty="0"/>
              <a:t> di </a:t>
            </a:r>
            <a:r>
              <a:rPr lang="en-US" sz="1400" dirty="0" err="1"/>
              <a:t>progetto</a:t>
            </a:r>
            <a:r>
              <a:rPr lang="en-US" sz="1400" dirty="0"/>
              <a:t> </a:t>
            </a:r>
            <a:r>
              <a:rPr lang="en-US" sz="1400" dirty="0" err="1"/>
              <a:t>industriale</a:t>
            </a:r>
            <a:endParaRPr lang="en-US" sz="1400" dirty="0"/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il </a:t>
            </a:r>
            <a:r>
              <a:rPr lang="en-US" sz="1400" dirty="0" err="1"/>
              <a:t>curatore</a:t>
            </a:r>
            <a:r>
              <a:rPr lang="en-US" sz="1400" dirty="0"/>
              <a:t> </a:t>
            </a:r>
            <a:r>
              <a:rPr lang="en-US" sz="1400" dirty="0" err="1"/>
              <a:t>eccepisce</a:t>
            </a:r>
            <a:r>
              <a:rPr lang="en-US" sz="1400" dirty="0"/>
              <a:t> la </a:t>
            </a:r>
            <a:r>
              <a:rPr lang="en-US" sz="1400" dirty="0" err="1"/>
              <a:t>compensazione</a:t>
            </a:r>
            <a:r>
              <a:rPr lang="en-US" sz="1400" dirty="0"/>
              <a:t> con il </a:t>
            </a:r>
            <a:r>
              <a:rPr lang="en-US" sz="1400" dirty="0" err="1"/>
              <a:t>credito</a:t>
            </a:r>
            <a:r>
              <a:rPr lang="en-US" sz="1400" dirty="0"/>
              <a:t> </a:t>
            </a:r>
            <a:r>
              <a:rPr lang="en-US" sz="1400" dirty="0" err="1"/>
              <a:t>risarcitorio</a:t>
            </a:r>
            <a:r>
              <a:rPr lang="en-US" sz="1400" dirty="0"/>
              <a:t> per </a:t>
            </a:r>
            <a:r>
              <a:rPr lang="en-US" sz="1400" dirty="0" err="1"/>
              <a:t>ritardato</a:t>
            </a:r>
            <a:r>
              <a:rPr lang="en-US" sz="1400" dirty="0"/>
              <a:t> accesso a </a:t>
            </a:r>
            <a:r>
              <a:rPr lang="en-US" sz="1400" dirty="0" err="1"/>
              <a:t>procedura</a:t>
            </a:r>
            <a:r>
              <a:rPr lang="en-US" sz="1400" dirty="0"/>
              <a:t> </a:t>
            </a:r>
            <a:r>
              <a:rPr lang="en-US" sz="1400" dirty="0" err="1"/>
              <a:t>concorsuale</a:t>
            </a:r>
            <a:endParaRPr lang="en-US" sz="1400" dirty="0"/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il </a:t>
            </a:r>
            <a:r>
              <a:rPr lang="en-US" sz="1400" dirty="0" err="1"/>
              <a:t>credito</a:t>
            </a:r>
            <a:r>
              <a:rPr lang="en-US" sz="1400" dirty="0"/>
              <a:t> </a:t>
            </a:r>
            <a:r>
              <a:rPr lang="en-US" sz="1400" dirty="0" err="1"/>
              <a:t>viene</a:t>
            </a:r>
            <a:r>
              <a:rPr lang="en-US" sz="1400" dirty="0"/>
              <a:t> </a:t>
            </a:r>
            <a:r>
              <a:rPr lang="en-US" sz="1400" dirty="0" err="1"/>
              <a:t>escluso</a:t>
            </a:r>
            <a:r>
              <a:rPr lang="en-US" sz="1400" dirty="0"/>
              <a:t> per </a:t>
            </a:r>
            <a:r>
              <a:rPr lang="en-US" sz="1400" dirty="0" err="1"/>
              <a:t>nullità</a:t>
            </a:r>
            <a:r>
              <a:rPr lang="en-US" sz="1400" dirty="0"/>
              <a:t> del </a:t>
            </a:r>
            <a:r>
              <a:rPr lang="en-US" sz="1400" dirty="0" err="1"/>
              <a:t>contratto</a:t>
            </a:r>
            <a:r>
              <a:rPr lang="en-US" sz="1400" dirty="0"/>
              <a:t> a causa </a:t>
            </a:r>
            <a:r>
              <a:rPr lang="en-US" sz="1400" dirty="0" err="1"/>
              <a:t>della</a:t>
            </a:r>
            <a:r>
              <a:rPr lang="en-US" sz="1400" dirty="0"/>
              <a:t> </a:t>
            </a:r>
            <a:r>
              <a:rPr lang="en-US" sz="1400" dirty="0" err="1"/>
              <a:t>mancata</a:t>
            </a:r>
            <a:r>
              <a:rPr lang="en-US" sz="1400" dirty="0"/>
              <a:t> </a:t>
            </a:r>
            <a:r>
              <a:rPr lang="en-US" sz="1400" dirty="0" err="1"/>
              <a:t>verifica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banca </a:t>
            </a:r>
            <a:r>
              <a:rPr lang="en-US" sz="1400" dirty="0" err="1"/>
              <a:t>dell’insolvenza</a:t>
            </a:r>
            <a:r>
              <a:rPr lang="en-US" sz="1400" dirty="0"/>
              <a:t> del </a:t>
            </a:r>
            <a:r>
              <a:rPr lang="en-US" sz="1400" dirty="0" err="1"/>
              <a:t>beneficiario</a:t>
            </a:r>
            <a:r>
              <a:rPr lang="en-US" sz="1400" dirty="0"/>
              <a:t> e per </a:t>
            </a:r>
            <a:r>
              <a:rPr lang="en-US" sz="1400" dirty="0" err="1"/>
              <a:t>compensabiltà</a:t>
            </a:r>
            <a:r>
              <a:rPr lang="en-US" sz="1400" dirty="0"/>
              <a:t> con </a:t>
            </a:r>
            <a:r>
              <a:rPr lang="en-US" sz="1400" dirty="0" err="1"/>
              <a:t>controcredito</a:t>
            </a:r>
            <a:r>
              <a:rPr lang="en-US" sz="1400" dirty="0"/>
              <a:t> </a:t>
            </a:r>
            <a:r>
              <a:rPr lang="en-US" sz="1400" dirty="0" err="1"/>
              <a:t>risarcitorio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7635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immagine 6" descr="Immagine che contiene legno&#10;&#10;Descrizione generata automaticamente">
            <a:extLst>
              <a:ext uri="{FF2B5EF4-FFF2-40B4-BE49-F238E27FC236}">
                <a16:creationId xmlns:a16="http://schemas.microsoft.com/office/drawing/2014/main" id="{D440FD47-1919-3717-9105-C7E4ED1E9AD6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2878" r="2878"/>
          <a:stretch>
            <a:fillRect/>
          </a:stretch>
        </p:blipFill>
        <p:spPr/>
      </p:pic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9AF6CDEB-477C-216B-E122-F5A96D4B39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400" y="692696"/>
            <a:ext cx="6336704" cy="5616624"/>
          </a:xfrm>
        </p:spPr>
        <p:txBody>
          <a:bodyPr anchor="t"/>
          <a:lstStyle/>
          <a:p>
            <a:r>
              <a:rPr lang="en-US" u="sng" dirty="0"/>
              <a:t>Trib. Torino 4 </a:t>
            </a:r>
            <a:r>
              <a:rPr lang="en-US" u="sng" dirty="0" err="1"/>
              <a:t>ottobre</a:t>
            </a:r>
            <a:r>
              <a:rPr lang="en-US" u="sng" dirty="0"/>
              <a:t> 2022</a:t>
            </a:r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la banca </a:t>
            </a:r>
            <a:r>
              <a:rPr lang="en-US" sz="1400" dirty="0" err="1"/>
              <a:t>presenta</a:t>
            </a:r>
            <a:r>
              <a:rPr lang="en-US" sz="1400" dirty="0"/>
              <a:t> </a:t>
            </a:r>
            <a:r>
              <a:rPr lang="en-US" sz="1400" dirty="0" err="1"/>
              <a:t>opposizione</a:t>
            </a:r>
            <a:r>
              <a:rPr lang="en-US" sz="1400" dirty="0"/>
              <a:t> </a:t>
            </a:r>
            <a:r>
              <a:rPr lang="en-US" sz="1400" dirty="0" err="1"/>
              <a:t>allo</a:t>
            </a:r>
            <a:r>
              <a:rPr lang="en-US" sz="1400" dirty="0"/>
              <a:t> </a:t>
            </a:r>
            <a:r>
              <a:rPr lang="en-US" sz="1400" dirty="0" err="1"/>
              <a:t>stato</a:t>
            </a:r>
            <a:r>
              <a:rPr lang="en-US" sz="1400" dirty="0"/>
              <a:t> </a:t>
            </a:r>
            <a:r>
              <a:rPr lang="en-US" sz="1400" dirty="0" err="1"/>
              <a:t>passivo</a:t>
            </a:r>
            <a:r>
              <a:rPr lang="en-US" sz="1400" dirty="0"/>
              <a:t> </a:t>
            </a:r>
            <a:r>
              <a:rPr lang="en-US" sz="1400" dirty="0" err="1"/>
              <a:t>rilevando</a:t>
            </a:r>
            <a:r>
              <a:rPr lang="en-US" sz="1400" dirty="0"/>
              <a:t>:</a:t>
            </a:r>
          </a:p>
          <a:p>
            <a:pPr marL="447675" indent="-266700">
              <a:spcBef>
                <a:spcPts val="0"/>
              </a:spcBef>
              <a:buClrTx/>
              <a:buFont typeface="Font di sistema regolare"/>
              <a:buChar char="⁃"/>
            </a:pPr>
            <a:r>
              <a:rPr lang="en-US" sz="1400" dirty="0" err="1"/>
              <a:t>patrimonio</a:t>
            </a:r>
            <a:r>
              <a:rPr lang="en-US" sz="1400" dirty="0"/>
              <a:t> </a:t>
            </a:r>
            <a:r>
              <a:rPr lang="en-US" sz="1400" dirty="0" err="1"/>
              <a:t>netto</a:t>
            </a:r>
            <a:r>
              <a:rPr lang="en-US" sz="1400" dirty="0"/>
              <a:t> </a:t>
            </a:r>
            <a:r>
              <a:rPr lang="en-US" sz="1400" dirty="0" err="1"/>
              <a:t>positivo</a:t>
            </a:r>
            <a:r>
              <a:rPr lang="en-US" sz="1400" dirty="0"/>
              <a:t> e </a:t>
            </a:r>
            <a:r>
              <a:rPr lang="en-US" sz="1400" dirty="0" err="1"/>
              <a:t>conto</a:t>
            </a:r>
            <a:r>
              <a:rPr lang="en-US" sz="1400" dirty="0"/>
              <a:t> </a:t>
            </a:r>
            <a:r>
              <a:rPr lang="en-US" sz="1400" dirty="0" err="1"/>
              <a:t>corrente</a:t>
            </a:r>
            <a:r>
              <a:rPr lang="en-US" sz="1400" dirty="0"/>
              <a:t> </a:t>
            </a:r>
            <a:r>
              <a:rPr lang="en-US" sz="1400" dirty="0" err="1"/>
              <a:t>attivo</a:t>
            </a:r>
            <a:endParaRPr lang="en-US" sz="1400" dirty="0"/>
          </a:p>
          <a:p>
            <a:pPr marL="447675" indent="-266700">
              <a:spcBef>
                <a:spcPts val="0"/>
              </a:spcBef>
              <a:buClrTx/>
              <a:buFont typeface="Font di sistema regolare"/>
              <a:buChar char="⁃"/>
            </a:pPr>
            <a:r>
              <a:rPr lang="en-US" sz="1400" dirty="0" err="1"/>
              <a:t>debiti</a:t>
            </a:r>
            <a:r>
              <a:rPr lang="en-US" sz="1400" dirty="0"/>
              <a:t> a breve in </a:t>
            </a:r>
            <a:r>
              <a:rPr lang="en-US" sz="1400" dirty="0" err="1"/>
              <a:t>bilancio</a:t>
            </a:r>
            <a:r>
              <a:rPr lang="en-US" sz="1400" dirty="0"/>
              <a:t> </a:t>
            </a:r>
            <a:r>
              <a:rPr lang="en-US" sz="1400" dirty="0" err="1"/>
              <a:t>supportati</a:t>
            </a:r>
            <a:r>
              <a:rPr lang="en-US" sz="1400" dirty="0"/>
              <a:t> da </a:t>
            </a:r>
            <a:r>
              <a:rPr lang="en-US" sz="1400" dirty="0" err="1"/>
              <a:t>crediti</a:t>
            </a:r>
            <a:endParaRPr lang="en-US" sz="1400" dirty="0"/>
          </a:p>
          <a:p>
            <a:pPr marL="447675" indent="-266700">
              <a:spcBef>
                <a:spcPts val="0"/>
              </a:spcBef>
              <a:buClrTx/>
              <a:buFont typeface="Font di sistema regolare"/>
              <a:buChar char="⁃"/>
            </a:pPr>
            <a:r>
              <a:rPr lang="en-US" sz="1400" dirty="0"/>
              <a:t>banca non </a:t>
            </a:r>
            <a:r>
              <a:rPr lang="en-US" sz="1400" dirty="0" err="1"/>
              <a:t>è</a:t>
            </a:r>
            <a:r>
              <a:rPr lang="en-US" sz="1400" dirty="0"/>
              <a:t> </a:t>
            </a:r>
            <a:r>
              <a:rPr lang="en-US" sz="1400" dirty="0" err="1"/>
              <a:t>tenuta</a:t>
            </a:r>
            <a:r>
              <a:rPr lang="en-US" sz="1400" dirty="0"/>
              <a:t> a </a:t>
            </a:r>
            <a:r>
              <a:rPr lang="en-US" sz="1400" dirty="0" err="1"/>
              <a:t>valutazione</a:t>
            </a:r>
            <a:r>
              <a:rPr lang="en-US" sz="1400" dirty="0"/>
              <a:t> del </a:t>
            </a:r>
            <a:r>
              <a:rPr lang="en-US" sz="1400" dirty="0" err="1"/>
              <a:t>merito</a:t>
            </a:r>
            <a:r>
              <a:rPr lang="en-US" sz="1400" dirty="0"/>
              <a:t> </a:t>
            </a:r>
            <a:r>
              <a:rPr lang="en-US" sz="1400" dirty="0" err="1"/>
              <a:t>creditizio</a:t>
            </a:r>
            <a:endParaRPr lang="en-US" sz="1400" dirty="0"/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r>
              <a:rPr lang="en-US" sz="1400" dirty="0"/>
              <a:t>il </a:t>
            </a:r>
            <a:r>
              <a:rPr lang="en-US" sz="1400" dirty="0" err="1"/>
              <a:t>Tribunale</a:t>
            </a:r>
            <a:r>
              <a:rPr lang="en-US" sz="1400" dirty="0"/>
              <a:t> </a:t>
            </a:r>
            <a:r>
              <a:rPr lang="en-US" sz="1400" dirty="0" err="1"/>
              <a:t>rigetta</a:t>
            </a:r>
            <a:r>
              <a:rPr lang="en-US" sz="1400" dirty="0"/>
              <a:t> </a:t>
            </a:r>
            <a:r>
              <a:rPr lang="en-US" sz="1400" dirty="0" err="1"/>
              <a:t>l’opposizione</a:t>
            </a:r>
            <a:r>
              <a:rPr lang="en-US" sz="1400" dirty="0"/>
              <a:t> e </a:t>
            </a:r>
            <a:r>
              <a:rPr lang="en-US" sz="1400" dirty="0" err="1"/>
              <a:t>conferma</a:t>
            </a:r>
            <a:r>
              <a:rPr lang="en-US" sz="1400" dirty="0"/>
              <a:t> </a:t>
            </a:r>
            <a:r>
              <a:rPr lang="en-US" sz="1400" dirty="0" err="1"/>
              <a:t>che</a:t>
            </a:r>
            <a:r>
              <a:rPr lang="en-US" sz="1400" dirty="0"/>
              <a:t> </a:t>
            </a:r>
            <a:r>
              <a:rPr lang="en-US" sz="1400" dirty="0" err="1"/>
              <a:t>l’esclusione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</a:t>
            </a:r>
            <a:r>
              <a:rPr lang="en-US" sz="1400" dirty="0" err="1"/>
              <a:t>valutazione</a:t>
            </a:r>
            <a:r>
              <a:rPr lang="en-US" sz="1400" dirty="0"/>
              <a:t> del </a:t>
            </a:r>
            <a:r>
              <a:rPr lang="en-US" sz="1400" dirty="0" err="1"/>
              <a:t>merito</a:t>
            </a:r>
            <a:r>
              <a:rPr lang="en-US" sz="1400" dirty="0"/>
              <a:t> </a:t>
            </a:r>
            <a:r>
              <a:rPr lang="en-US" sz="1400" dirty="0" err="1"/>
              <a:t>creditizio</a:t>
            </a:r>
            <a:r>
              <a:rPr lang="en-US" sz="1400" dirty="0"/>
              <a:t> </a:t>
            </a:r>
            <a:r>
              <a:rPr lang="en-US" sz="1400" dirty="0" err="1"/>
              <a:t>riguarda</a:t>
            </a:r>
            <a:r>
              <a:rPr lang="en-US" sz="1400" dirty="0"/>
              <a:t> il </a:t>
            </a:r>
            <a:r>
              <a:rPr lang="en-US" sz="1400" dirty="0" err="1"/>
              <a:t>fondo</a:t>
            </a:r>
            <a:r>
              <a:rPr lang="en-US" sz="1400" dirty="0"/>
              <a:t> e non la banca</a:t>
            </a:r>
          </a:p>
          <a:p>
            <a:pPr marL="447675" indent="-266700">
              <a:spcBef>
                <a:spcPts val="0"/>
              </a:spcBef>
              <a:buClrTx/>
              <a:buFont typeface="Font di sistema regolare"/>
              <a:buChar char="⁃"/>
            </a:pPr>
            <a:r>
              <a:rPr lang="en-US" sz="1400" dirty="0" err="1"/>
              <a:t>indicazioni</a:t>
            </a:r>
            <a:r>
              <a:rPr lang="en-US" sz="1400" dirty="0"/>
              <a:t> del MISE e del MEF</a:t>
            </a:r>
          </a:p>
          <a:p>
            <a:pPr marL="447675" indent="-266700">
              <a:spcBef>
                <a:spcPts val="0"/>
              </a:spcBef>
              <a:buClrTx/>
              <a:buFont typeface="Font di sistema regolare"/>
              <a:buChar char="⁃"/>
            </a:pPr>
            <a:r>
              <a:rPr lang="en-US" sz="1400" dirty="0" err="1"/>
              <a:t>normativa</a:t>
            </a:r>
            <a:r>
              <a:rPr lang="en-US" sz="1400" dirty="0"/>
              <a:t> </a:t>
            </a:r>
            <a:r>
              <a:rPr lang="en-US" sz="1400" dirty="0" err="1"/>
              <a:t>eurounitaria</a:t>
            </a:r>
            <a:endParaRPr lang="en-US" sz="1400" dirty="0"/>
          </a:p>
          <a:p>
            <a:pPr marL="447675" indent="-266700">
              <a:spcBef>
                <a:spcPts val="0"/>
              </a:spcBef>
              <a:buClrTx/>
              <a:buFont typeface="Font di sistema regolare"/>
              <a:buChar char="⁃"/>
            </a:pPr>
            <a:r>
              <a:rPr lang="en-US" sz="1400" dirty="0" err="1"/>
              <a:t>comunicazioni</a:t>
            </a:r>
            <a:r>
              <a:rPr lang="en-US" sz="1400" dirty="0"/>
              <a:t> </a:t>
            </a:r>
            <a:r>
              <a:rPr lang="en-US" sz="1400" dirty="0" err="1"/>
              <a:t>Bankitalia</a:t>
            </a:r>
            <a:r>
              <a:rPr lang="en-US" sz="1400" dirty="0"/>
              <a:t>, </a:t>
            </a:r>
            <a:r>
              <a:rPr lang="en-US" sz="1400" dirty="0" err="1"/>
              <a:t>guida</a:t>
            </a:r>
            <a:r>
              <a:rPr lang="en-US" sz="1400" dirty="0"/>
              <a:t> </a:t>
            </a:r>
            <a:r>
              <a:rPr lang="en-US" sz="1400" dirty="0" err="1"/>
              <a:t>operativa</a:t>
            </a:r>
            <a:r>
              <a:rPr lang="en-US" sz="1400" dirty="0"/>
              <a:t> </a:t>
            </a:r>
            <a:r>
              <a:rPr lang="en-US" sz="1400" dirty="0" err="1"/>
              <a:t>Fondo</a:t>
            </a:r>
            <a:r>
              <a:rPr lang="en-US" sz="1400" dirty="0"/>
              <a:t> di </a:t>
            </a:r>
            <a:r>
              <a:rPr lang="en-US" sz="1400" dirty="0" err="1"/>
              <a:t>Garanzia</a:t>
            </a:r>
            <a:endParaRPr lang="en-US" sz="1400" dirty="0"/>
          </a:p>
          <a:p>
            <a:pPr marL="447675" indent="-266700">
              <a:spcBef>
                <a:spcPts val="0"/>
              </a:spcBef>
              <a:buClrTx/>
              <a:buFont typeface="Font di sistema regolare"/>
              <a:buChar char="⁃"/>
            </a:pPr>
            <a:r>
              <a:rPr lang="en-US" sz="1400" dirty="0" err="1"/>
              <a:t>nessuna</a:t>
            </a:r>
            <a:r>
              <a:rPr lang="en-US" sz="1400" dirty="0"/>
              <a:t> </a:t>
            </a:r>
            <a:r>
              <a:rPr lang="en-US" sz="1400" dirty="0" err="1"/>
              <a:t>deroga</a:t>
            </a:r>
            <a:r>
              <a:rPr lang="en-US" sz="1400" dirty="0"/>
              <a:t> </a:t>
            </a:r>
            <a:r>
              <a:rPr lang="en-US" sz="1400" dirty="0" err="1"/>
              <a:t>nel</a:t>
            </a:r>
            <a:r>
              <a:rPr lang="en-US" sz="1400" dirty="0"/>
              <a:t> </a:t>
            </a:r>
            <a:r>
              <a:rPr lang="en-US" sz="1400" dirty="0" err="1"/>
              <a:t>decreto</a:t>
            </a:r>
            <a:r>
              <a:rPr lang="en-US" sz="1400" dirty="0"/>
              <a:t> </a:t>
            </a:r>
            <a:r>
              <a:rPr lang="en-US" sz="1400" dirty="0" err="1"/>
              <a:t>liquidità</a:t>
            </a:r>
            <a:r>
              <a:rPr lang="en-US" sz="1400" dirty="0"/>
              <a:t>, solo per il </a:t>
            </a:r>
            <a:r>
              <a:rPr lang="en-US" sz="1400" dirty="0" err="1"/>
              <a:t>garante</a:t>
            </a:r>
            <a:endParaRPr lang="en-US" sz="1400" dirty="0"/>
          </a:p>
          <a:p>
            <a:pPr marL="447675" indent="-266700">
              <a:spcBef>
                <a:spcPts val="0"/>
              </a:spcBef>
              <a:buClrTx/>
              <a:buFont typeface="Font di sistema regolare"/>
              <a:buChar char="⁃"/>
            </a:pPr>
            <a:r>
              <a:rPr lang="en-US" sz="1400" dirty="0" err="1"/>
              <a:t>nullità</a:t>
            </a:r>
            <a:r>
              <a:rPr lang="en-US" sz="1400" dirty="0"/>
              <a:t> del </a:t>
            </a:r>
            <a:r>
              <a:rPr lang="en-US" sz="1400" dirty="0" err="1"/>
              <a:t>contratto</a:t>
            </a:r>
            <a:r>
              <a:rPr lang="en-US" sz="1400" dirty="0"/>
              <a:t> per </a:t>
            </a:r>
            <a:r>
              <a:rPr lang="en-US" sz="1400" dirty="0" err="1"/>
              <a:t>violazione</a:t>
            </a:r>
            <a:r>
              <a:rPr lang="en-US" sz="1400" dirty="0"/>
              <a:t> di </a:t>
            </a:r>
            <a:r>
              <a:rPr lang="en-US" sz="1400" dirty="0" err="1"/>
              <a:t>norme</a:t>
            </a:r>
            <a:r>
              <a:rPr lang="en-US" sz="1400" dirty="0"/>
              <a:t> </a:t>
            </a:r>
            <a:r>
              <a:rPr lang="en-US" sz="1400" dirty="0" err="1"/>
              <a:t>penali</a:t>
            </a:r>
            <a:r>
              <a:rPr lang="en-US" sz="1400" dirty="0"/>
              <a:t> a tutela di </a:t>
            </a:r>
            <a:r>
              <a:rPr lang="en-US" sz="1400" dirty="0" err="1"/>
              <a:t>interessi</a:t>
            </a:r>
            <a:r>
              <a:rPr lang="en-US" sz="1400" dirty="0"/>
              <a:t> </a:t>
            </a:r>
            <a:r>
              <a:rPr lang="en-US" sz="1400" dirty="0" err="1"/>
              <a:t>diffusi</a:t>
            </a:r>
            <a:r>
              <a:rPr lang="en-US" sz="1400" dirty="0"/>
              <a:t> (C 17568/22)</a:t>
            </a:r>
          </a:p>
          <a:p>
            <a:pPr marL="447675" indent="-266700">
              <a:spcBef>
                <a:spcPts val="0"/>
              </a:spcBef>
              <a:buClrTx/>
              <a:buFont typeface="Font di sistema regolare"/>
              <a:buChar char="⁃"/>
            </a:pPr>
            <a:r>
              <a:rPr lang="en-US" sz="1400" dirty="0" err="1"/>
              <a:t>corresponsabilità</a:t>
            </a:r>
            <a:r>
              <a:rPr lang="en-US" sz="1400" dirty="0"/>
              <a:t> </a:t>
            </a:r>
            <a:r>
              <a:rPr lang="en-US" sz="1400" dirty="0" err="1"/>
              <a:t>risarcitoria</a:t>
            </a:r>
            <a:r>
              <a:rPr lang="en-US" sz="1400" dirty="0"/>
              <a:t> </a:t>
            </a:r>
            <a:r>
              <a:rPr lang="en-US" sz="1400" dirty="0" err="1"/>
              <a:t>bancarotta</a:t>
            </a:r>
            <a:r>
              <a:rPr lang="en-US" sz="1400" dirty="0"/>
              <a:t> semplice (C 16706/20)</a:t>
            </a:r>
          </a:p>
          <a:p>
            <a:pPr marL="171450" indent="-171450">
              <a:buClrTx/>
              <a:buFont typeface="Courier New" panose="02070309020205020404" pitchFamily="49" charset="0"/>
              <a:buChar char="o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8423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236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8DAFD00-A6BF-BC4C-8C99-7979CD2028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49C93-043E-1946-99C3-1562491FBCE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5364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ITLE | CHAPTER | CLOSING">
  <a:themeElements>
    <a:clrScheme name="ADVANT">
      <a:dk1>
        <a:srgbClr val="000000"/>
      </a:dk1>
      <a:lt1>
        <a:srgbClr val="FFFFFF"/>
      </a:lt1>
      <a:dk2>
        <a:srgbClr val="AC1938"/>
      </a:dk2>
      <a:lt2>
        <a:srgbClr val="646363"/>
      </a:lt2>
      <a:accent1>
        <a:srgbClr val="494949"/>
      </a:accent1>
      <a:accent2>
        <a:srgbClr val="7B7B79"/>
      </a:accent2>
      <a:accent3>
        <a:srgbClr val="A7A7A8"/>
      </a:accent3>
      <a:accent4>
        <a:srgbClr val="800026"/>
      </a:accent4>
      <a:accent5>
        <a:srgbClr val="A90036"/>
      </a:accent5>
      <a:accent6>
        <a:srgbClr val="E5A5A7"/>
      </a:accent6>
      <a:hlink>
        <a:srgbClr val="D3797E"/>
      </a:hlink>
      <a:folHlink>
        <a:srgbClr val="919292"/>
      </a:folHlink>
    </a:clrScheme>
    <a:fontScheme name="Advant">
      <a:majorFont>
        <a:latin typeface="Verdana Bol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">
  <a:themeElements>
    <a:clrScheme name="ADVANT">
      <a:dk1>
        <a:srgbClr val="000000"/>
      </a:dk1>
      <a:lt1>
        <a:srgbClr val="FFFFFF"/>
      </a:lt1>
      <a:dk2>
        <a:srgbClr val="AC1938"/>
      </a:dk2>
      <a:lt2>
        <a:srgbClr val="646363"/>
      </a:lt2>
      <a:accent1>
        <a:srgbClr val="494949"/>
      </a:accent1>
      <a:accent2>
        <a:srgbClr val="7B7B79"/>
      </a:accent2>
      <a:accent3>
        <a:srgbClr val="A7A7A8"/>
      </a:accent3>
      <a:accent4>
        <a:srgbClr val="800026"/>
      </a:accent4>
      <a:accent5>
        <a:srgbClr val="A90036"/>
      </a:accent5>
      <a:accent6>
        <a:srgbClr val="E5A5A7"/>
      </a:accent6>
      <a:hlink>
        <a:srgbClr val="D3797E"/>
      </a:hlink>
      <a:folHlink>
        <a:srgbClr val="919292"/>
      </a:folHlink>
    </a:clrScheme>
    <a:fontScheme name="Advant">
      <a:majorFont>
        <a:latin typeface="Verdana Bol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9EC8155C-3146-E84F-B0A7-2EAEDCF11722}">
  <ds:schemaRefs>
    <ds:schemaRef ds:uri="http://www.imanage.com/work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3133</TotalTime>
  <Words>1730</Words>
  <Application>Microsoft Macintosh PowerPoint</Application>
  <PresentationFormat>Widescreen</PresentationFormat>
  <Paragraphs>162</Paragraphs>
  <Slides>21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2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31" baseType="lpstr">
      <vt:lpstr>Aptos</vt:lpstr>
      <vt:lpstr>Arial</vt:lpstr>
      <vt:lpstr>Calibri</vt:lpstr>
      <vt:lpstr>Courier New</vt:lpstr>
      <vt:lpstr>Font di sistema regolare</vt:lpstr>
      <vt:lpstr>Verdana</vt:lpstr>
      <vt:lpstr>Wingdings</vt:lpstr>
      <vt:lpstr>TITLE | CHAPTER | CLOSING</vt:lpstr>
      <vt:lpstr>CONTENT</vt:lpstr>
      <vt:lpstr>think-cell Folie</vt:lpstr>
      <vt:lpstr>CONTROVERSIE  IN MATERIA DI FINANZIAMENTI EMERGENZIALI   Prof. Avv. Fabio Marelli  BOLOGNA, 15 APRILE 2024</vt:lpstr>
      <vt:lpstr>programma    I.  la disciplina applicabile   II.  le condizioni per L’OPERATIVITà DELLA  GARANZIA E PER il riconoscimento  del privilegio   III.  le possibili tipologie di controversie   IV.  primi casi in giurisprudenza</vt:lpstr>
      <vt:lpstr>la disciplina applicabile</vt:lpstr>
      <vt:lpstr>Presentazione standard di PowerPoint</vt:lpstr>
      <vt:lpstr>Presentazione standard di PowerPoint</vt:lpstr>
      <vt:lpstr>le le condizioni per  L’OPERATIVITà DELLA GARANZIA  E PER il riconoscimento del privilegio</vt:lpstr>
      <vt:lpstr>Presentazione standard di PowerPoint</vt:lpstr>
      <vt:lpstr>Presentazione standard di PowerPoint</vt:lpstr>
      <vt:lpstr>Presentazione standard di PowerPoint</vt:lpstr>
      <vt:lpstr>le possibili tipologie di controversie</vt:lpstr>
      <vt:lpstr>Presentazione standard di PowerPoint</vt:lpstr>
      <vt:lpstr>CASE STUDY A</vt:lpstr>
      <vt:lpstr>CASE STUDY B</vt:lpstr>
      <vt:lpstr>primi casi in giurisprudenza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Anna Mamontova</dc:creator>
  <cp:lastModifiedBy>Fabio Marelli</cp:lastModifiedBy>
  <cp:revision>231</cp:revision>
  <dcterms:created xsi:type="dcterms:W3CDTF">2021-01-21T10:14:57Z</dcterms:created>
  <dcterms:modified xsi:type="dcterms:W3CDTF">2024-04-15T09:41:29Z</dcterms:modified>
</cp:coreProperties>
</file>